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Lst>
  <p:notesMasterIdLst>
    <p:notesMasterId r:id="rId38"/>
  </p:notesMasterIdLst>
  <p:handoutMasterIdLst>
    <p:handoutMasterId r:id="rId39"/>
  </p:handoutMasterIdLst>
  <p:sldIdLst>
    <p:sldId id="259" r:id="rId5"/>
    <p:sldId id="2147468850" r:id="rId6"/>
    <p:sldId id="6234" r:id="rId7"/>
    <p:sldId id="6235" r:id="rId8"/>
    <p:sldId id="2147468764" r:id="rId9"/>
    <p:sldId id="2147468766" r:id="rId10"/>
    <p:sldId id="2147468737" r:id="rId11"/>
    <p:sldId id="2147468860" r:id="rId12"/>
    <p:sldId id="6254" r:id="rId13"/>
    <p:sldId id="6119" r:id="rId14"/>
    <p:sldId id="2147468858" r:id="rId15"/>
    <p:sldId id="2147468867" r:id="rId16"/>
    <p:sldId id="5569" r:id="rId17"/>
    <p:sldId id="5573" r:id="rId18"/>
    <p:sldId id="2147468856" r:id="rId19"/>
    <p:sldId id="5211" r:id="rId20"/>
    <p:sldId id="2147468855" r:id="rId21"/>
    <p:sldId id="6222" r:id="rId22"/>
    <p:sldId id="2147468852" r:id="rId23"/>
    <p:sldId id="5987" r:id="rId24"/>
    <p:sldId id="5990" r:id="rId25"/>
    <p:sldId id="5991" r:id="rId26"/>
    <p:sldId id="5949" r:id="rId27"/>
    <p:sldId id="6212" r:id="rId28"/>
    <p:sldId id="2147468763" r:id="rId29"/>
    <p:sldId id="5390" r:id="rId30"/>
    <p:sldId id="261" r:id="rId31"/>
    <p:sldId id="5120" r:id="rId32"/>
    <p:sldId id="6069" r:id="rId33"/>
    <p:sldId id="6070" r:id="rId34"/>
    <p:sldId id="6071" r:id="rId35"/>
    <p:sldId id="6072" r:id="rId36"/>
    <p:sldId id="6073"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führung" id="{AA31032B-56F8-40CE-8B69-2C6DBD933F19}">
          <p14:sldIdLst>
            <p14:sldId id="259"/>
            <p14:sldId id="2147468850"/>
            <p14:sldId id="6234"/>
            <p14:sldId id="6235"/>
          </p14:sldIdLst>
        </p14:section>
        <p14:section name="BARC" id="{D79C00C2-74D4-429A-BF04-F51B2233F300}">
          <p14:sldIdLst>
            <p14:sldId id="2147468764"/>
            <p14:sldId id="2147468766"/>
            <p14:sldId id="2147468737"/>
            <p14:sldId id="2147468860"/>
            <p14:sldId id="6254"/>
            <p14:sldId id="6119"/>
            <p14:sldId id="2147468858"/>
            <p14:sldId id="2147468867"/>
            <p14:sldId id="5569"/>
            <p14:sldId id="5573"/>
            <p14:sldId id="2147468856"/>
            <p14:sldId id="5211"/>
            <p14:sldId id="2147468855"/>
            <p14:sldId id="6222"/>
            <p14:sldId id="2147468852"/>
            <p14:sldId id="5987"/>
            <p14:sldId id="5990"/>
            <p14:sldId id="5991"/>
            <p14:sldId id="5949"/>
            <p14:sldId id="6212"/>
          </p14:sldIdLst>
        </p14:section>
        <p14:section name="Gast" id="{B2BF8601-EB91-40D4-8AAA-8FF83697052B}">
          <p14:sldIdLst>
            <p14:sldId id="2147468763"/>
          </p14:sldIdLst>
        </p14:section>
        <p14:section name="Diskussion" id="{0AD5F2D9-961B-4AD5-B4BE-6A8D1795B059}">
          <p14:sldIdLst>
            <p14:sldId id="5390"/>
          </p14:sldIdLst>
        </p14:section>
        <p14:section name="About BARC" id="{7CAF43D1-321C-443C-8637-68EACEA52878}">
          <p14:sldIdLst>
            <p14:sldId id="261"/>
            <p14:sldId id="5120"/>
            <p14:sldId id="6069"/>
            <p14:sldId id="6070"/>
            <p14:sldId id="6071"/>
            <p14:sldId id="6072"/>
            <p14:sldId id="60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DD7"/>
    <a:srgbClr val="F3FAFB"/>
    <a:srgbClr val="EDEDED"/>
    <a:srgbClr val="E7F5F6"/>
    <a:srgbClr val="CCE4C2"/>
    <a:srgbClr val="EEF6EB"/>
    <a:srgbClr val="E6EFF3"/>
    <a:srgbClr val="CCE0E6"/>
    <a:srgbClr val="9ED7DB"/>
    <a:srgbClr val="B6E1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64" autoAdjust="0"/>
    <p:restoredTop sz="84683" autoAdjust="0"/>
  </p:normalViewPr>
  <p:slideViewPr>
    <p:cSldViewPr snapToGrid="0">
      <p:cViewPr varScale="1">
        <p:scale>
          <a:sx n="97" d="100"/>
          <a:sy n="97" d="100"/>
        </p:scale>
        <p:origin x="-1013" y="182"/>
      </p:cViewPr>
      <p:guideLst/>
    </p:cSldViewPr>
  </p:slideViewPr>
  <p:notesTextViewPr>
    <p:cViewPr>
      <p:scale>
        <a:sx n="3" d="2"/>
        <a:sy n="3" d="2"/>
      </p:scale>
      <p:origin x="0" y="-5"/>
    </p:cViewPr>
  </p:notesTextViewPr>
  <p:sorterViewPr>
    <p:cViewPr varScale="1">
      <p:scale>
        <a:sx n="1" d="1"/>
        <a:sy n="1" d="1"/>
      </p:scale>
      <p:origin x="0" y="-4493"/>
    </p:cViewPr>
  </p:sorterViewPr>
  <p:notesViewPr>
    <p:cSldViewPr snapToGrid="0">
      <p:cViewPr varScale="1">
        <p:scale>
          <a:sx n="99" d="100"/>
          <a:sy n="99" d="100"/>
        </p:scale>
        <p:origin x="27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B3E2B45-CA7F-F19D-CB1C-84E1EBB09F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2E996AA-C191-118D-01DB-562350661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139675-FB1A-4B4C-A483-3FFFDA5AF042}" type="datetimeFigureOut">
              <a:rPr lang="de-DE" smtClean="0"/>
              <a:t>29.09.2025</a:t>
            </a:fld>
            <a:endParaRPr lang="de-DE"/>
          </a:p>
        </p:txBody>
      </p:sp>
      <p:sp>
        <p:nvSpPr>
          <p:cNvPr id="4" name="Fußzeilenplatzhalter 3">
            <a:extLst>
              <a:ext uri="{FF2B5EF4-FFF2-40B4-BE49-F238E27FC236}">
                <a16:creationId xmlns:a16="http://schemas.microsoft.com/office/drawing/2014/main" id="{293A8D9C-28AA-E6B7-3B1C-CD81FAD7B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0976B61-B3BB-77E1-40B4-EF7BE8DF20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4104A9-9928-44FA-A958-23FF21FBED3E}" type="slidenum">
              <a:rPr lang="de-DE" smtClean="0"/>
              <a:t>‹Nr.›</a:t>
            </a:fld>
            <a:endParaRPr lang="de-DE"/>
          </a:p>
        </p:txBody>
      </p:sp>
    </p:spTree>
    <p:extLst>
      <p:ext uri="{BB962C8B-B14F-4D97-AF65-F5344CB8AC3E}">
        <p14:creationId xmlns:p14="http://schemas.microsoft.com/office/powerpoint/2010/main" val="34188037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ACF29-51A7-46AE-858C-C600C3284354}" type="datetimeFigureOut">
              <a:rPr lang="de-DE" smtClean="0"/>
              <a:t>29.09.2025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94A1F-10F1-4E0F-8FA2-A573ACA066F7}" type="slidenum">
              <a:rPr lang="de-DE" smtClean="0"/>
              <a:t>‹Nr.›</a:t>
            </a:fld>
            <a:endParaRPr lang="de-DE"/>
          </a:p>
        </p:txBody>
      </p:sp>
    </p:spTree>
    <p:extLst>
      <p:ext uri="{BB962C8B-B14F-4D97-AF65-F5344CB8AC3E}">
        <p14:creationId xmlns:p14="http://schemas.microsoft.com/office/powerpoint/2010/main" val="16903471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sz="1300" dirty="0"/>
              <a:t>„Willkommen bei der Digital Workplace Experience“ </a:t>
            </a:r>
          </a:p>
          <a:p>
            <a:endParaRPr lang="de-DE" sz="1300" dirty="0"/>
          </a:p>
        </p:txBody>
      </p:sp>
    </p:spTree>
    <p:extLst>
      <p:ext uri="{BB962C8B-B14F-4D97-AF65-F5344CB8AC3E}">
        <p14:creationId xmlns:p14="http://schemas.microsoft.com/office/powerpoint/2010/main" val="424049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1207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dirty="0">
                <a:sym typeface="Wingdings" panose="05000000000000000000" pitchFamily="2" charset="2"/>
              </a:rPr>
              <a:t>Rund 65</a:t>
            </a:r>
            <a:r>
              <a:rPr lang="de-DE" dirty="0"/>
              <a:t>0 Softwarelösungen</a:t>
            </a:r>
          </a:p>
          <a:p>
            <a:pPr marL="0" indent="0">
              <a:buFont typeface="Wingdings" panose="05000000000000000000" pitchFamily="2" charset="2"/>
              <a:buNone/>
            </a:pPr>
            <a:endParaRPr lang="de-DE" dirty="0"/>
          </a:p>
          <a:p>
            <a:r>
              <a:rPr lang="de-DE" dirty="0"/>
              <a:t>Weitere Themen im Guide, Online-Datenbank und in der Map: </a:t>
            </a:r>
          </a:p>
          <a:p>
            <a:pPr marL="171450" indent="-171450">
              <a:buFont typeface="Wingdings" panose="05000000000000000000" pitchFamily="2" charset="2"/>
              <a:buChar char="à"/>
            </a:pPr>
            <a:r>
              <a:rPr lang="de-DE" dirty="0"/>
              <a:t>E-Learning, Security, PIM / PDM / PLM, Projektmanagement</a:t>
            </a:r>
          </a:p>
          <a:p>
            <a:pPr marL="171450" indent="-171450">
              <a:buFont typeface="Wingdings" panose="05000000000000000000" pitchFamily="2" charset="2"/>
              <a:buChar char="à"/>
            </a:pPr>
            <a:r>
              <a:rPr lang="de-DE" dirty="0"/>
              <a:t>und unter übergreifende Anwendungen: Digitale Signaturlösungen</a:t>
            </a:r>
          </a:p>
          <a:p>
            <a:endParaRPr lang="de-DE" dirty="0"/>
          </a:p>
        </p:txBody>
      </p:sp>
    </p:spTree>
    <p:extLst>
      <p:ext uri="{BB962C8B-B14F-4D97-AF65-F5344CB8AC3E}">
        <p14:creationId xmlns:p14="http://schemas.microsoft.com/office/powerpoint/2010/main" val="274844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F5D84-C58F-B943-5AEE-A805703615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0E4956-387B-F76C-2EB2-F6870DEF0BC4}"/>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68CFFF52-C62A-B016-A847-3D3F71A74148}"/>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6139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F38A8-9D15-1C06-D27F-858550F9611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8048340-A9EA-33CC-9AA4-3FEFE5285918}"/>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8764385E-733F-C23D-26A5-7040BCED80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u="sng" dirty="0"/>
              <a:t>Housekeeping</a:t>
            </a:r>
            <a:r>
              <a:rPr lang="de-DE" sz="1000" dirty="0"/>
              <a:t> </a:t>
            </a:r>
            <a:r>
              <a:rPr lang="de-DE" sz="1000" dirty="0">
                <a:sym typeface="Wingdings" panose="05000000000000000000" pitchFamily="2" charset="2"/>
              </a:rPr>
              <a:t></a:t>
            </a:r>
            <a:r>
              <a:rPr lang="de-DE" sz="1000" dirty="0"/>
              <a:t> unten am Bildschirm finden Sie eine Leiste mit weiteren Funktionen </a:t>
            </a:r>
            <a:r>
              <a:rPr lang="de-DE" sz="1000" dirty="0">
                <a:sym typeface="Wingdings" panose="05000000000000000000" pitchFamily="2" charset="2"/>
              </a:rPr>
              <a:t> wenn nicht aufgeblendet einfach mit dem Mouse Zeiger nach unten fahren so dass die Leiste aufgeblendet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 C</a:t>
            </a:r>
            <a:r>
              <a:rPr lang="de-DE" sz="1000" b="1" dirty="0"/>
              <a:t>hat </a:t>
            </a:r>
            <a:r>
              <a:rPr lang="de-DE" sz="1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 </a:t>
            </a:r>
            <a:r>
              <a:rPr lang="de-DE" sz="1000" b="1" dirty="0"/>
              <a:t>Fragen im F&amp;A </a:t>
            </a:r>
            <a:r>
              <a:rPr lang="de-DE" sz="1000" dirty="0"/>
              <a:t>Bereich (anonym)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 Unter </a:t>
            </a:r>
            <a:r>
              <a:rPr lang="de-DE" sz="1000" b="1" dirty="0"/>
              <a:t>Reaktionen</a:t>
            </a:r>
            <a:r>
              <a:rPr lang="de-DE" sz="1000" dirty="0"/>
              <a:t> können Sie uns gerne mit Emojis gerne Feedback 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Screenshots von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p>
          <a:p>
            <a:endParaRPr lang="de-DE" dirty="0"/>
          </a:p>
        </p:txBody>
      </p:sp>
    </p:spTree>
    <p:extLst>
      <p:ext uri="{BB962C8B-B14F-4D97-AF65-F5344CB8AC3E}">
        <p14:creationId xmlns:p14="http://schemas.microsoft.com/office/powerpoint/2010/main" val="358809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Vergangene Webinarserie on demand verfügbar</a:t>
            </a:r>
          </a:p>
          <a:p>
            <a:endParaRPr lang="de-DE" dirty="0"/>
          </a:p>
          <a:p>
            <a:r>
              <a:rPr lang="de-DE" dirty="0"/>
              <a:t>Heutiger Schwerpunkt</a:t>
            </a:r>
          </a:p>
        </p:txBody>
      </p:sp>
    </p:spTree>
    <p:extLst>
      <p:ext uri="{BB962C8B-B14F-4D97-AF65-F5344CB8AC3E}">
        <p14:creationId xmlns:p14="http://schemas.microsoft.com/office/powerpoint/2010/main" val="241458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fontAlgn="base"/>
            <a:r>
              <a:rPr lang="de-DE" sz="1200" b="1" i="0" kern="1200" dirty="0">
                <a:solidFill>
                  <a:schemeClr val="tx1"/>
                </a:solidFill>
                <a:effectLst/>
                <a:latin typeface="+mn-lt"/>
                <a:ea typeface="+mn-ea"/>
                <a:cs typeface="+mn-cs"/>
              </a:rPr>
              <a:t>Erfolgsfaktoren für das Prozessmanagement</a:t>
            </a:r>
            <a:r>
              <a:rPr lang="de-DE" sz="1200" b="0" i="0" kern="1200" dirty="0">
                <a:solidFill>
                  <a:schemeClr val="tx1"/>
                </a:solidFill>
                <a:effectLst/>
                <a:latin typeface="+mn-lt"/>
                <a:ea typeface="+mn-ea"/>
                <a:cs typeface="+mn-cs"/>
              </a:rPr>
              <a:t> </a:t>
            </a:r>
          </a:p>
          <a:p>
            <a:pPr fontAlgn="base"/>
            <a:r>
              <a:rPr lang="de-DE" sz="1200" b="0" i="0" kern="1200" dirty="0">
                <a:solidFill>
                  <a:schemeClr val="tx1"/>
                </a:solidFill>
                <a:effectLst/>
                <a:latin typeface="+mn-lt"/>
                <a:ea typeface="+mn-ea"/>
                <a:cs typeface="+mn-cs"/>
              </a:rPr>
              <a:t>Schlechte Prozesse bremsen das Unternehmen: sie kosten Zeit, Geld und nicht zuletzt die Nerven der Beteiligten. Aber gute Prozesse müssen erst einmal identifiziert, ausgestaltet, eingeführt und vor allem gelebt werden. Immer wieder stoßen Organisationen hier auf Hürden, die gute Initiativen ausbremsen. Aus der Erfahrung vieler Projekte in unterschiedlichen Branchen zeigen wir wesentliche Hebel für erfolgreiche Projekte auf. </a:t>
            </a:r>
          </a:p>
          <a:p>
            <a:pPr fontAlgn="base"/>
            <a:r>
              <a:rPr lang="de-DE" sz="1200" b="0" i="0" kern="1200" dirty="0">
                <a:solidFill>
                  <a:schemeClr val="tx1"/>
                </a:solidFill>
                <a:effectLst/>
                <a:latin typeface="+mn-lt"/>
                <a:ea typeface="+mn-ea"/>
                <a:cs typeface="+mn-cs"/>
              </a:rPr>
              <a:t>Prozesse und der digitale Arbeitsplatz: Vision und Potenziale </a:t>
            </a:r>
          </a:p>
          <a:p>
            <a:pPr fontAlgn="base"/>
            <a:r>
              <a:rPr lang="de-DE" sz="1200" b="0" i="0" kern="1200" dirty="0">
                <a:solidFill>
                  <a:schemeClr val="tx1"/>
                </a:solidFill>
                <a:effectLst/>
                <a:latin typeface="+mn-lt"/>
                <a:ea typeface="+mn-ea"/>
                <a:cs typeface="+mn-cs"/>
              </a:rPr>
              <a:t>Formen des Prozessmanagements: die richtigen Werkzeuge für die richtige Aufgabe </a:t>
            </a:r>
          </a:p>
          <a:p>
            <a:pPr fontAlgn="base"/>
            <a:r>
              <a:rPr lang="de-DE" sz="1200" b="0" i="0" kern="1200" dirty="0">
                <a:solidFill>
                  <a:schemeClr val="tx1"/>
                </a:solidFill>
                <a:effectLst/>
                <a:latin typeface="+mn-lt"/>
                <a:ea typeface="+mn-ea"/>
                <a:cs typeface="+mn-cs"/>
              </a:rPr>
              <a:t>Verankerung in der Organisation: kontinuierliche Verbesserung statt einmaliger Umwälzungen </a:t>
            </a:r>
          </a:p>
          <a:p>
            <a:pPr fontAlgn="base"/>
            <a:r>
              <a:rPr lang="de-DE" sz="1200" b="0" i="0" kern="1200" dirty="0">
                <a:solidFill>
                  <a:schemeClr val="tx1"/>
                </a:solidFill>
                <a:effectLst/>
                <a:latin typeface="+mn-lt"/>
                <a:ea typeface="+mn-ea"/>
                <a:cs typeface="+mn-cs"/>
              </a:rPr>
              <a:t>Wissen heben: Einbinden der Mitarbeiter </a:t>
            </a:r>
          </a:p>
          <a:p>
            <a:pPr fontAlgn="base"/>
            <a:r>
              <a:rPr lang="de-DE" sz="1200" b="0" i="0" kern="1200" dirty="0">
                <a:solidFill>
                  <a:schemeClr val="tx1"/>
                </a:solidFill>
                <a:effectLst/>
                <a:latin typeface="+mn-lt"/>
                <a:ea typeface="+mn-ea"/>
                <a:cs typeface="+mn-cs"/>
              </a:rPr>
              <a:t>Tipps zum Vorgehen </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pPr fontAlgn="base"/>
            <a:r>
              <a:rPr lang="de-DE" sz="1200" b="1" i="0" kern="1200" dirty="0">
                <a:solidFill>
                  <a:schemeClr val="tx1"/>
                </a:solidFill>
                <a:effectLst/>
                <a:latin typeface="+mn-lt"/>
                <a:ea typeface="+mn-ea"/>
                <a:cs typeface="+mn-cs"/>
              </a:rPr>
              <a:t>„Zünden Sie den Turbo für Ihre Prozesse!"</a:t>
            </a:r>
            <a:endParaRPr lang="de-DE" sz="1200" b="0" i="0" kern="1200" dirty="0">
              <a:solidFill>
                <a:schemeClr val="tx1"/>
              </a:solidFill>
              <a:effectLst/>
              <a:latin typeface="+mn-lt"/>
              <a:ea typeface="+mn-ea"/>
              <a:cs typeface="+mn-cs"/>
            </a:endParaRPr>
          </a:p>
          <a:p>
            <a:pPr fontAlgn="base"/>
            <a:r>
              <a:rPr lang="de-DE" sz="1200" b="1" i="0" kern="1200" dirty="0">
                <a:solidFill>
                  <a:schemeClr val="tx1"/>
                </a:solidFill>
                <a:effectLst/>
                <a:latin typeface="+mn-lt"/>
                <a:ea typeface="+mn-ea"/>
                <a:cs typeface="+mn-cs"/>
              </a:rPr>
              <a:t>Die neue MR.KNOW Community und Enterprise Version 10.1</a:t>
            </a:r>
            <a:endParaRPr lang="de-DE" sz="1200" b="0" i="0" kern="1200" dirty="0">
              <a:solidFill>
                <a:schemeClr val="tx1"/>
              </a:solidFill>
              <a:effectLst/>
              <a:latin typeface="+mn-lt"/>
              <a:ea typeface="+mn-ea"/>
              <a:cs typeface="+mn-cs"/>
            </a:endParaRPr>
          </a:p>
          <a:p>
            <a:pPr fontAlgn="base"/>
            <a:r>
              <a:rPr lang="de-DE" sz="1200" b="0" i="0" kern="1200" dirty="0">
                <a:solidFill>
                  <a:schemeClr val="tx1"/>
                </a:solidFill>
                <a:effectLst/>
                <a:latin typeface="+mn-lt"/>
                <a:ea typeface="+mn-ea"/>
                <a:cs typeface="+mn-cs"/>
              </a:rPr>
              <a:t>Sichern Sie sich ein exklusives Ticket zur Neuvorstellung von MR.KNOW V10.1. Modernstes Design und Nutzerführung ermöglichen es kostenfrei BPMN 2.0 Prozesse zu modellieren und per KI sowie Low-Coding schnell erste Anwendungen zu generieren. High-Performance, komplexe Service- und Prozessportale sowie die Integration von AI Agents lassen auch mit der neuen Enterprise Version keine Wünsche offen. Holen Sie sich den Schlüssel für den Turbo in Ihren Prozessen.</a:t>
            </a:r>
          </a:p>
          <a:p>
            <a:endParaRPr lang="de-DE" dirty="0"/>
          </a:p>
        </p:txBody>
      </p:sp>
    </p:spTree>
    <p:extLst>
      <p:ext uri="{BB962C8B-B14F-4D97-AF65-F5344CB8AC3E}">
        <p14:creationId xmlns:p14="http://schemas.microsoft.com/office/powerpoint/2010/main" val="2811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a typeface="Yu Mincho" panose="02020400000000000000" pitchFamily="18" charset="-128"/>
              </a:rPr>
              <a:t>Mit Erfahrung gut – Branchenlösungen </a:t>
            </a:r>
            <a:br>
              <a:rPr lang="de-DE" dirty="0">
                <a:ea typeface="Yu Mincho" panose="02020400000000000000" pitchFamily="18" charset="-128"/>
              </a:rPr>
            </a:br>
            <a:r>
              <a:rPr lang="de-DE" dirty="0"/>
              <a:t>Wie man auf Bewährtem aufbauen kann zu schlüsselfertigen Systemen</a:t>
            </a:r>
          </a:p>
          <a:p>
            <a:endParaRPr lang="de-DE" dirty="0"/>
          </a:p>
        </p:txBody>
      </p:sp>
    </p:spTree>
    <p:extLst>
      <p:ext uri="{BB962C8B-B14F-4D97-AF65-F5344CB8AC3E}">
        <p14:creationId xmlns:p14="http://schemas.microsoft.com/office/powerpoint/2010/main" val="118716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6B0D-58F8-C4B2-9CD5-7C57D28ED6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FFC191-C677-86BF-95D5-D1971E757428}"/>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D8E639F7-EE01-D6B4-1792-B3F9537549C2}"/>
              </a:ext>
            </a:extLst>
          </p:cNvPr>
          <p:cNvSpPr>
            <a:spLocks noGrp="1"/>
          </p:cNvSpPr>
          <p:nvPr>
            <p:ph type="body" idx="1"/>
          </p:nvPr>
        </p:nvSpPr>
        <p:spPr/>
        <p:txBody>
          <a:bodyPr/>
          <a:lstStyle/>
          <a:p>
            <a:pPr marL="171450" indent="-171450">
              <a:buFont typeface="Arial" panose="020B0604020202020204" pitchFamily="34" charset="0"/>
              <a:buChar char="•"/>
            </a:pPr>
            <a:r>
              <a:rPr lang="de-DE" sz="1100" dirty="0"/>
              <a:t>Manuelle Prozesse</a:t>
            </a:r>
          </a:p>
          <a:p>
            <a:pPr marL="628650" lvl="1" indent="-171450">
              <a:buFont typeface="Arial" panose="020B0604020202020204" pitchFamily="34" charset="0"/>
              <a:buChar char="•"/>
            </a:pPr>
            <a:r>
              <a:rPr lang="de-DE" sz="1100" dirty="0"/>
              <a:t>Wer ist zuständig?</a:t>
            </a:r>
          </a:p>
          <a:p>
            <a:pPr marL="628650" lvl="1" indent="-171450">
              <a:buFont typeface="Arial" panose="020B0604020202020204" pitchFamily="34" charset="0"/>
              <a:buChar char="•"/>
            </a:pPr>
            <a:r>
              <a:rPr lang="de-DE" sz="1100" dirty="0"/>
              <a:t>Nach welchen Regeln wird entschieden? Was für Inhalte braucht man dazu?</a:t>
            </a:r>
          </a:p>
          <a:p>
            <a:pPr marL="628650" lvl="1" indent="-171450">
              <a:buFont typeface="Arial" panose="020B0604020202020204" pitchFamily="34" charset="0"/>
              <a:buChar char="•"/>
            </a:pPr>
            <a:r>
              <a:rPr lang="de-DE" sz="1100" dirty="0"/>
              <a:t>Wo steht der Prozess? Nachfragen</a:t>
            </a:r>
          </a:p>
          <a:p>
            <a:pPr marL="628650" lvl="1" indent="-171450">
              <a:buFont typeface="Arial" panose="020B0604020202020204" pitchFamily="34" charset="0"/>
              <a:buChar char="•"/>
            </a:pPr>
            <a:r>
              <a:rPr lang="de-DE" sz="1100" dirty="0"/>
              <a:t>Ich bin neu hier: Wie läuft der Prozess? GIBT es einen Prozess? </a:t>
            </a:r>
          </a:p>
          <a:p>
            <a:pPr marL="171450" indent="-171450">
              <a:buFont typeface="Arial" panose="020B0604020202020204" pitchFamily="34" charset="0"/>
              <a:buChar char="•"/>
            </a:pPr>
            <a:r>
              <a:rPr lang="de-DE" sz="1100" dirty="0"/>
              <a:t>Systemunterstützte Prozesse</a:t>
            </a:r>
          </a:p>
          <a:p>
            <a:pPr marL="628650" lvl="1" indent="-171450">
              <a:buFont typeface="Arial" panose="020B0604020202020204" pitchFamily="34" charset="0"/>
              <a:buChar char="•"/>
            </a:pPr>
            <a:r>
              <a:rPr lang="de-DE" sz="1100" dirty="0"/>
              <a:t>Prozess unterstützt, aber nur abhängig Eingangskanal( (Scan, Mail)</a:t>
            </a:r>
          </a:p>
          <a:p>
            <a:pPr marL="628650" lvl="1" indent="-171450">
              <a:buFont typeface="Arial" panose="020B0604020202020204" pitchFamily="34" charset="0"/>
              <a:buChar char="•"/>
            </a:pPr>
            <a:r>
              <a:rPr lang="de-DE" sz="1100" dirty="0"/>
              <a:t>Prozessunterstützung ist sehr begrenzt: nur kleine Teilbereiche</a:t>
            </a:r>
          </a:p>
          <a:p>
            <a:pPr marL="628650" lvl="1" indent="-171450">
              <a:buFont typeface="Arial" panose="020B0604020202020204" pitchFamily="34" charset="0"/>
              <a:buChar char="•"/>
            </a:pPr>
            <a:r>
              <a:rPr lang="de-DE" sz="1100" dirty="0"/>
              <a:t>5 Prozesse, 7 Werkzeuge: komplexe Handhabung</a:t>
            </a:r>
          </a:p>
          <a:p>
            <a:pPr marL="628650" lvl="1" indent="-171450">
              <a:buFont typeface="Arial" panose="020B0604020202020204" pitchFamily="34" charset="0"/>
              <a:buChar char="•"/>
            </a:pPr>
            <a:r>
              <a:rPr lang="de-DE" sz="1100" dirty="0"/>
              <a:t>Starre Prozesse: Anpassungen an geänderte Anforderungen zu umständlich</a:t>
            </a:r>
          </a:p>
          <a:p>
            <a:pPr marL="171450" lvl="0" indent="-171450">
              <a:buFont typeface="Arial" panose="020B0604020202020204" pitchFamily="34" charset="0"/>
              <a:buChar char="•"/>
            </a:pPr>
            <a:r>
              <a:rPr lang="de-DE" sz="1100" dirty="0"/>
              <a:t>Übergreifende Sicht</a:t>
            </a:r>
          </a:p>
          <a:p>
            <a:pPr marL="628650" lvl="1" indent="-171450">
              <a:buFont typeface="Arial" panose="020B0604020202020204" pitchFamily="34" charset="0"/>
              <a:buChar char="•"/>
            </a:pPr>
            <a:r>
              <a:rPr lang="de-DE" sz="1100" dirty="0"/>
              <a:t>Werden meine externen und internen Richtlinien eingehalten?</a:t>
            </a:r>
          </a:p>
          <a:p>
            <a:pPr marL="628650" lvl="1" indent="-171450">
              <a:buFont typeface="Arial" panose="020B0604020202020204" pitchFamily="34" charset="0"/>
              <a:buChar char="•"/>
            </a:pPr>
            <a:r>
              <a:rPr lang="de-DE" sz="1100" dirty="0"/>
              <a:t>Wo bestehen Probleme, wie kann ich mich verbessern?</a:t>
            </a:r>
          </a:p>
          <a:p>
            <a:pPr marL="628650" lvl="1" indent="-171450">
              <a:buFont typeface="Arial" panose="020B0604020202020204" pitchFamily="34" charset="0"/>
              <a:buChar char="•"/>
            </a:pPr>
            <a:r>
              <a:rPr lang="de-DE" sz="1100" dirty="0"/>
              <a:t>Wo droht Prozesswissen verloren zu gehen?</a:t>
            </a:r>
          </a:p>
          <a:p>
            <a:pPr marL="628650" lvl="1" indent="-171450">
              <a:buFont typeface="Arial" panose="020B0604020202020204" pitchFamily="34" charset="0"/>
              <a:buChar char="•"/>
            </a:pPr>
            <a:r>
              <a:rPr lang="de-DE" sz="1100" dirty="0"/>
              <a:t>Wie kann man die Prozesse besser miteinander abstimmen?</a:t>
            </a:r>
          </a:p>
          <a:p>
            <a:endParaRPr lang="de-DE" dirty="0"/>
          </a:p>
        </p:txBody>
      </p:sp>
    </p:spTree>
    <p:extLst>
      <p:ext uri="{BB962C8B-B14F-4D97-AF65-F5344CB8AC3E}">
        <p14:creationId xmlns:p14="http://schemas.microsoft.com/office/powerpoint/2010/main" val="110085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AEE62-9903-EC04-A286-0143E880715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55712F-0A84-74D4-2BFE-C29DB95AE9DE}"/>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5AAB51DF-E9B4-2286-AFC3-1FF09CEFBA03}"/>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1603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30444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tandard">
    <p:bg>
      <p:bgPr>
        <a:solidFill>
          <a:schemeClr val="accent1"/>
        </a:solidFill>
        <a:effectLst/>
      </p:bgPr>
    </p:bg>
    <p:spTree>
      <p:nvGrpSpPr>
        <p:cNvPr id="1" name=""/>
        <p:cNvGrpSpPr/>
        <p:nvPr/>
      </p:nvGrpSpPr>
      <p:grpSpPr>
        <a:xfrm>
          <a:off x="0" y="0"/>
          <a:ext cx="0" cy="0"/>
          <a:chOff x="0" y="0"/>
          <a:chExt cx="0" cy="0"/>
        </a:xfrm>
      </p:grpSpPr>
      <p:pic>
        <p:nvPicPr>
          <p:cNvPr id="5" name="Raute">
            <a:extLst>
              <a:ext uri="{FF2B5EF4-FFF2-40B4-BE49-F238E27FC236}">
                <a16:creationId xmlns:a16="http://schemas.microsoft.com/office/drawing/2014/main" id="{1399B55F-886A-72B1-2ED7-EA1188DA6D25}"/>
              </a:ext>
            </a:extLst>
          </p:cNvPr>
          <p:cNvPicPr/>
          <p:nvPr userDrawn="1"/>
        </p:nvPicPr>
        <p:blipFill rotWithShape="1">
          <a:blip r:embed="rId2">
            <a:alphaModFix amt="7000"/>
            <a:extLst>
              <a:ext uri="{28A0092B-C50C-407E-A947-70E740481C1C}">
                <a14:useLocalDpi xmlns:a14="http://schemas.microsoft.com/office/drawing/2010/main" val="0"/>
              </a:ext>
            </a:extLst>
          </a:blip>
          <a:srcRect r="16231" b="46304"/>
          <a:stretch/>
        </p:blipFill>
        <p:spPr>
          <a:xfrm>
            <a:off x="498886" y="186731"/>
            <a:ext cx="8643759" cy="4956769"/>
          </a:xfrm>
          <a:prstGeom prst="rect">
            <a:avLst/>
          </a:prstGeom>
        </p:spPr>
      </p:pic>
      <p:pic>
        <p:nvPicPr>
          <p:cNvPr id="6" name="Raute Ecke">
            <a:extLst>
              <a:ext uri="{FF2B5EF4-FFF2-40B4-BE49-F238E27FC236}">
                <a16:creationId xmlns:a16="http://schemas.microsoft.com/office/drawing/2014/main" id="{2F0F6F27-AF60-985A-C18C-F6507D140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92885"/>
            <a:ext cx="1286107" cy="754743"/>
          </a:xfrm>
          <a:prstGeom prst="rect">
            <a:avLst/>
          </a:prstGeom>
        </p:spPr>
      </p:pic>
      <p:pic>
        <p:nvPicPr>
          <p:cNvPr id="7" name="Logo">
            <a:extLst>
              <a:ext uri="{FF2B5EF4-FFF2-40B4-BE49-F238E27FC236}">
                <a16:creationId xmlns:a16="http://schemas.microsoft.com/office/drawing/2014/main" id="{3FEAEF95-7DAD-3916-F087-A586AC6E12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25845" y="408181"/>
            <a:ext cx="1330712" cy="428171"/>
          </a:xfrm>
          <a:prstGeom prst="rect">
            <a:avLst/>
          </a:prstGeom>
        </p:spPr>
      </p:pic>
      <p:sp>
        <p:nvSpPr>
          <p:cNvPr id="9" name="Subtitle 2">
            <a:extLst>
              <a:ext uri="{FF2B5EF4-FFF2-40B4-BE49-F238E27FC236}">
                <a16:creationId xmlns:a16="http://schemas.microsoft.com/office/drawing/2014/main" id="{B698692C-E959-CB37-A276-ED2240E6867B}"/>
              </a:ext>
            </a:extLst>
          </p:cNvPr>
          <p:cNvSpPr>
            <a:spLocks noGrp="1"/>
          </p:cNvSpPr>
          <p:nvPr>
            <p:ph type="subTitle" idx="1"/>
          </p:nvPr>
        </p:nvSpPr>
        <p:spPr>
          <a:xfrm>
            <a:off x="720000" y="2851474"/>
            <a:ext cx="8028711" cy="861861"/>
          </a:xfrm>
          <a:prstGeom prst="rect">
            <a:avLst/>
          </a:prstGeom>
        </p:spPr>
        <p:txBody>
          <a:bodyPr lIns="0" tIns="0" rIns="0" bIns="0">
            <a:no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12" name="Titel 10">
            <a:extLst>
              <a:ext uri="{FF2B5EF4-FFF2-40B4-BE49-F238E27FC236}">
                <a16:creationId xmlns:a16="http://schemas.microsoft.com/office/drawing/2014/main" id="{C7C7C748-5407-9E66-08B1-CF2192277EEA}"/>
              </a:ext>
            </a:extLst>
          </p:cNvPr>
          <p:cNvSpPr>
            <a:spLocks noGrp="1"/>
          </p:cNvSpPr>
          <p:nvPr>
            <p:ph type="title"/>
          </p:nvPr>
        </p:nvSpPr>
        <p:spPr>
          <a:xfrm>
            <a:off x="719999" y="955650"/>
            <a:ext cx="8028711" cy="1801299"/>
          </a:xfrm>
          <a:prstGeom prst="rect">
            <a:avLst/>
          </a:prstGeom>
        </p:spPr>
        <p:txBody>
          <a:bodyPr lIns="0" tIns="0" rIns="0" bIns="0" anchor="b">
            <a:normAutofit/>
          </a:bodyPr>
          <a:lstStyle>
            <a:lvl1pPr marL="0" algn="l" defTabSz="914400" rtl="0" eaLnBrk="1" latinLnBrk="0" hangingPunct="1">
              <a:lnSpc>
                <a:spcPct val="110000"/>
              </a:lnSpc>
              <a:spcBef>
                <a:spcPct val="0"/>
              </a:spcBef>
              <a:buNone/>
              <a:defRPr lang="de-DE" sz="3000" kern="1200" spc="-10" baseline="0" dirty="0">
                <a:solidFill>
                  <a:srgbClr val="CCE1E6"/>
                </a:solidFill>
                <a:latin typeface="Segoe UI Semibold" panose="020B0702040204020203" pitchFamily="34" charset="0"/>
                <a:ea typeface="+mj-ea"/>
                <a:cs typeface="Segoe UI Semibold" panose="020B0702040204020203"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98280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Foliennummernplatzhalter 5">
            <a:extLst>
              <a:ext uri="{FF2B5EF4-FFF2-40B4-BE49-F238E27FC236}">
                <a16:creationId xmlns:a16="http://schemas.microsoft.com/office/drawing/2014/main" id="{A631ADB3-617C-DC8C-ECB1-C5C74ECF9052}"/>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1" name="Fußzeilenplatzhalter 4">
            <a:extLst>
              <a:ext uri="{FF2B5EF4-FFF2-40B4-BE49-F238E27FC236}">
                <a16:creationId xmlns:a16="http://schemas.microsoft.com/office/drawing/2014/main" id="{EF1FC77F-7571-FC2F-CDD3-598A7C59E149}"/>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62" name="Titel 8">
            <a:extLst>
              <a:ext uri="{FF2B5EF4-FFF2-40B4-BE49-F238E27FC236}">
                <a16:creationId xmlns:a16="http://schemas.microsoft.com/office/drawing/2014/main" id="{6C2410CD-B74C-2225-8F73-AC7FB93A8244}"/>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376983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sfolie_01">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Bildplatzhalter 12">
            <a:extLst>
              <a:ext uri="{FF2B5EF4-FFF2-40B4-BE49-F238E27FC236}">
                <a16:creationId xmlns:a16="http://schemas.microsoft.com/office/drawing/2014/main" id="{4633F089-FFA6-997E-1614-93B0D6DA457E}"/>
              </a:ext>
            </a:extLst>
          </p:cNvPr>
          <p:cNvSpPr>
            <a:spLocks noGrp="1"/>
          </p:cNvSpPr>
          <p:nvPr>
            <p:ph type="pic" sz="quarter" idx="13"/>
          </p:nvPr>
        </p:nvSpPr>
        <p:spPr>
          <a:xfrm>
            <a:off x="317879" y="893763"/>
            <a:ext cx="4111402" cy="1620000"/>
          </a:xfrm>
          <a:prstGeom prst="rect">
            <a:avLst/>
          </a:prstGeom>
        </p:spPr>
        <p:txBody>
          <a:bodyPr/>
          <a:lstStyle>
            <a:lvl1pPr marL="0" indent="0">
              <a:buNone/>
              <a:defRPr/>
            </a:lvl1pPr>
          </a:lstStyle>
          <a:p>
            <a:r>
              <a:rPr lang="de-DE" dirty="0"/>
              <a:t>Bild durch Klicken auf Symbol hinzufügen</a:t>
            </a:r>
          </a:p>
        </p:txBody>
      </p:sp>
      <p:sp>
        <p:nvSpPr>
          <p:cNvPr id="59" name="Bildplatzhalter 12">
            <a:extLst>
              <a:ext uri="{FF2B5EF4-FFF2-40B4-BE49-F238E27FC236}">
                <a16:creationId xmlns:a16="http://schemas.microsoft.com/office/drawing/2014/main" id="{37E62E7C-376D-C95F-2FB3-3DEDF0872BF9}"/>
              </a:ext>
            </a:extLst>
          </p:cNvPr>
          <p:cNvSpPr>
            <a:spLocks noGrp="1"/>
          </p:cNvSpPr>
          <p:nvPr>
            <p:ph type="pic" sz="quarter" idx="14"/>
          </p:nvPr>
        </p:nvSpPr>
        <p:spPr>
          <a:xfrm>
            <a:off x="4703120" y="893762"/>
            <a:ext cx="4111200" cy="1620000"/>
          </a:xfrm>
          <a:prstGeom prst="rect">
            <a:avLst/>
          </a:prstGeom>
        </p:spPr>
        <p:txBody>
          <a:bodyPr/>
          <a:lstStyle>
            <a:lvl1pPr marL="0" indent="0">
              <a:buNone/>
              <a:defRPr/>
            </a:lvl1pPr>
          </a:lstStyle>
          <a:p>
            <a:r>
              <a:rPr lang="de-DE" dirty="0"/>
              <a:t>Bild durch Klicken auf Symbol hinzufügen</a:t>
            </a:r>
          </a:p>
        </p:txBody>
      </p:sp>
      <p:sp>
        <p:nvSpPr>
          <p:cNvPr id="67" name="Textplatzhalter 65">
            <a:extLst>
              <a:ext uri="{FF2B5EF4-FFF2-40B4-BE49-F238E27FC236}">
                <a16:creationId xmlns:a16="http://schemas.microsoft.com/office/drawing/2014/main" id="{8EA4F974-A75A-F400-3F8F-E67FE4A42E0F}"/>
              </a:ext>
            </a:extLst>
          </p:cNvPr>
          <p:cNvSpPr>
            <a:spLocks noGrp="1"/>
          </p:cNvSpPr>
          <p:nvPr>
            <p:ph type="body" sz="quarter" idx="17"/>
          </p:nvPr>
        </p:nvSpPr>
        <p:spPr>
          <a:xfrm>
            <a:off x="525463" y="2673716"/>
            <a:ext cx="3709987" cy="1988234"/>
          </a:xfrm>
        </p:spPr>
        <p:txBody>
          <a:bodyPr lIns="0" tIns="0" rIns="0" bIns="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8" name="Textplatzhalter 65">
            <a:extLst>
              <a:ext uri="{FF2B5EF4-FFF2-40B4-BE49-F238E27FC236}">
                <a16:creationId xmlns:a16="http://schemas.microsoft.com/office/drawing/2014/main" id="{4D080060-51AF-4C91-5CC0-D01829B12107}"/>
              </a:ext>
            </a:extLst>
          </p:cNvPr>
          <p:cNvSpPr>
            <a:spLocks noGrp="1"/>
          </p:cNvSpPr>
          <p:nvPr>
            <p:ph type="body" sz="quarter" idx="18"/>
          </p:nvPr>
        </p:nvSpPr>
        <p:spPr>
          <a:xfrm>
            <a:off x="4913980" y="2673716"/>
            <a:ext cx="3709987" cy="1988234"/>
          </a:xfrm>
        </p:spPr>
        <p:txBody>
          <a:bodyPr lIns="0" tIns="0" rIns="0" bIns="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2" name="Foliennummernplatzhalter 5">
            <a:extLst>
              <a:ext uri="{FF2B5EF4-FFF2-40B4-BE49-F238E27FC236}">
                <a16:creationId xmlns:a16="http://schemas.microsoft.com/office/drawing/2014/main" id="{41FC83A1-7F02-7B7B-CD5D-8FAEC6537A52}"/>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3" name="Fußzeilenplatzhalter 4">
            <a:extLst>
              <a:ext uri="{FF2B5EF4-FFF2-40B4-BE49-F238E27FC236}">
                <a16:creationId xmlns:a16="http://schemas.microsoft.com/office/drawing/2014/main" id="{4A0314D4-7D09-6032-CCCF-6A6294477E35}"/>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64" name="Titel 8">
            <a:extLst>
              <a:ext uri="{FF2B5EF4-FFF2-40B4-BE49-F238E27FC236}">
                <a16:creationId xmlns:a16="http://schemas.microsoft.com/office/drawing/2014/main" id="{C423E159-270E-7177-58DB-D89809B79A8A}"/>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344279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sfolie_1">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Bildplatzhalter 12">
            <a:extLst>
              <a:ext uri="{FF2B5EF4-FFF2-40B4-BE49-F238E27FC236}">
                <a16:creationId xmlns:a16="http://schemas.microsoft.com/office/drawing/2014/main" id="{4633F089-FFA6-997E-1614-93B0D6DA457E}"/>
              </a:ext>
            </a:extLst>
          </p:cNvPr>
          <p:cNvSpPr>
            <a:spLocks noGrp="1"/>
          </p:cNvSpPr>
          <p:nvPr>
            <p:ph type="pic" sz="quarter" idx="13"/>
          </p:nvPr>
        </p:nvSpPr>
        <p:spPr>
          <a:xfrm>
            <a:off x="317879" y="893763"/>
            <a:ext cx="2714400" cy="1620000"/>
          </a:xfrm>
          <a:prstGeom prst="rect">
            <a:avLst/>
          </a:prstGeom>
        </p:spPr>
        <p:txBody>
          <a:bodyPr/>
          <a:lstStyle>
            <a:lvl1pPr marL="0" indent="0">
              <a:buNone/>
              <a:defRPr/>
            </a:lvl1pPr>
          </a:lstStyle>
          <a:p>
            <a:r>
              <a:rPr lang="de-DE" dirty="0"/>
              <a:t>Bild durch Klicken auf Symbol hinzufügen</a:t>
            </a:r>
          </a:p>
        </p:txBody>
      </p:sp>
      <p:sp>
        <p:nvSpPr>
          <p:cNvPr id="67" name="Textplatzhalter 65">
            <a:extLst>
              <a:ext uri="{FF2B5EF4-FFF2-40B4-BE49-F238E27FC236}">
                <a16:creationId xmlns:a16="http://schemas.microsoft.com/office/drawing/2014/main" id="{8EA4F974-A75A-F400-3F8F-E67FE4A42E0F}"/>
              </a:ext>
            </a:extLst>
          </p:cNvPr>
          <p:cNvSpPr>
            <a:spLocks noGrp="1"/>
          </p:cNvSpPr>
          <p:nvPr>
            <p:ph type="body" sz="quarter" idx="17"/>
          </p:nvPr>
        </p:nvSpPr>
        <p:spPr>
          <a:xfrm>
            <a:off x="443927" y="2673716"/>
            <a:ext cx="2466000" cy="1988234"/>
          </a:xfrm>
        </p:spPr>
        <p:txBody>
          <a:bodyPr lIns="0" tIns="0" rIns="0" bIns="0"/>
          <a:lstStyle>
            <a:lvl1pPr>
              <a:lnSpc>
                <a:spcPct val="110000"/>
              </a:lnSpc>
              <a:defRPr/>
            </a:lvl1pPr>
            <a:lvl2pPr>
              <a:lnSpc>
                <a:spcPct val="110000"/>
              </a:lnSpc>
              <a:defRPr/>
            </a:lvl2pPr>
            <a:lvl3pPr>
              <a:lnSpc>
                <a:spcPct val="110000"/>
              </a:lnSpc>
              <a:defRPr/>
            </a:lvl3pPr>
            <a:lvl4pPr>
              <a:lnSpc>
                <a:spcPct val="110000"/>
              </a:lnSpc>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60" name="Bildplatzhalter 12">
            <a:extLst>
              <a:ext uri="{FF2B5EF4-FFF2-40B4-BE49-F238E27FC236}">
                <a16:creationId xmlns:a16="http://schemas.microsoft.com/office/drawing/2014/main" id="{5DCCA57C-810C-2D69-F34D-57D756056568}"/>
              </a:ext>
            </a:extLst>
          </p:cNvPr>
          <p:cNvSpPr>
            <a:spLocks noGrp="1"/>
          </p:cNvSpPr>
          <p:nvPr>
            <p:ph type="pic" sz="quarter" idx="18"/>
          </p:nvPr>
        </p:nvSpPr>
        <p:spPr>
          <a:xfrm>
            <a:off x="3214800" y="893763"/>
            <a:ext cx="2714400" cy="1620000"/>
          </a:xfrm>
          <a:prstGeom prst="rect">
            <a:avLst/>
          </a:prstGeom>
        </p:spPr>
        <p:txBody>
          <a:bodyPr/>
          <a:lstStyle>
            <a:lvl1pPr marL="0" indent="0">
              <a:buNone/>
              <a:defRPr/>
            </a:lvl1pPr>
          </a:lstStyle>
          <a:p>
            <a:r>
              <a:rPr lang="de-DE" dirty="0"/>
              <a:t>Bild durch Klicken auf Symbol hinzufügen</a:t>
            </a:r>
          </a:p>
        </p:txBody>
      </p:sp>
      <p:sp>
        <p:nvSpPr>
          <p:cNvPr id="61" name="Textplatzhalter 65">
            <a:extLst>
              <a:ext uri="{FF2B5EF4-FFF2-40B4-BE49-F238E27FC236}">
                <a16:creationId xmlns:a16="http://schemas.microsoft.com/office/drawing/2014/main" id="{5B435900-0C15-5C27-41A5-D239A8325B6C}"/>
              </a:ext>
            </a:extLst>
          </p:cNvPr>
          <p:cNvSpPr>
            <a:spLocks noGrp="1"/>
          </p:cNvSpPr>
          <p:nvPr>
            <p:ph type="body" sz="quarter" idx="19"/>
          </p:nvPr>
        </p:nvSpPr>
        <p:spPr>
          <a:xfrm>
            <a:off x="3341726" y="2673716"/>
            <a:ext cx="2466000" cy="1988234"/>
          </a:xfrm>
        </p:spPr>
        <p:txBody>
          <a:bodyPr lIns="0" tIns="0" rIns="0" bIns="0"/>
          <a:lstStyle>
            <a:lvl1pPr>
              <a:lnSpc>
                <a:spcPct val="110000"/>
              </a:lnSpc>
              <a:defRPr/>
            </a:lvl1pPr>
            <a:lvl2pPr>
              <a:lnSpc>
                <a:spcPct val="110000"/>
              </a:lnSpc>
              <a:defRPr/>
            </a:lvl2pPr>
            <a:lvl3pPr>
              <a:lnSpc>
                <a:spcPct val="110000"/>
              </a:lnSpc>
              <a:defRPr/>
            </a:lvl3pPr>
            <a:lvl4pPr>
              <a:lnSpc>
                <a:spcPct val="110000"/>
              </a:lnSpc>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62" name="Bildplatzhalter 12">
            <a:extLst>
              <a:ext uri="{FF2B5EF4-FFF2-40B4-BE49-F238E27FC236}">
                <a16:creationId xmlns:a16="http://schemas.microsoft.com/office/drawing/2014/main" id="{70B8072B-76CE-45F0-7CD3-DDF6949ADB85}"/>
              </a:ext>
            </a:extLst>
          </p:cNvPr>
          <p:cNvSpPr>
            <a:spLocks noGrp="1"/>
          </p:cNvSpPr>
          <p:nvPr>
            <p:ph type="pic" sz="quarter" idx="20"/>
          </p:nvPr>
        </p:nvSpPr>
        <p:spPr>
          <a:xfrm>
            <a:off x="6111721" y="893763"/>
            <a:ext cx="2714400" cy="1620000"/>
          </a:xfrm>
          <a:prstGeom prst="rect">
            <a:avLst/>
          </a:prstGeom>
        </p:spPr>
        <p:txBody>
          <a:bodyPr/>
          <a:lstStyle>
            <a:lvl1pPr marL="0" indent="0">
              <a:buNone/>
              <a:defRPr/>
            </a:lvl1pPr>
          </a:lstStyle>
          <a:p>
            <a:r>
              <a:rPr lang="de-DE" dirty="0"/>
              <a:t>Bild durch Klicken auf Symbol hinzufügen</a:t>
            </a:r>
          </a:p>
        </p:txBody>
      </p:sp>
      <p:sp>
        <p:nvSpPr>
          <p:cNvPr id="63" name="Textplatzhalter 65">
            <a:extLst>
              <a:ext uri="{FF2B5EF4-FFF2-40B4-BE49-F238E27FC236}">
                <a16:creationId xmlns:a16="http://schemas.microsoft.com/office/drawing/2014/main" id="{EB9187F7-798D-6BCD-8501-9A81C4EFC56C}"/>
              </a:ext>
            </a:extLst>
          </p:cNvPr>
          <p:cNvSpPr>
            <a:spLocks noGrp="1"/>
          </p:cNvSpPr>
          <p:nvPr>
            <p:ph type="body" sz="quarter" idx="21"/>
          </p:nvPr>
        </p:nvSpPr>
        <p:spPr>
          <a:xfrm>
            <a:off x="6234073" y="2673716"/>
            <a:ext cx="2466000" cy="1988234"/>
          </a:xfrm>
        </p:spPr>
        <p:txBody>
          <a:bodyPr lIns="0" tIns="0" rIns="0" bIns="0"/>
          <a:lstStyle>
            <a:lvl1pPr>
              <a:lnSpc>
                <a:spcPct val="110000"/>
              </a:lnSpc>
              <a:defRPr/>
            </a:lvl1pPr>
            <a:lvl2pPr>
              <a:lnSpc>
                <a:spcPct val="110000"/>
              </a:lnSpc>
              <a:defRPr/>
            </a:lvl2pPr>
            <a:lvl3pPr>
              <a:lnSpc>
                <a:spcPct val="110000"/>
              </a:lnSpc>
              <a:defRPr/>
            </a:lvl3pPr>
            <a:lvl4pPr>
              <a:lnSpc>
                <a:spcPct val="110000"/>
              </a:lnSpc>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65" name="Foliennummernplatzhalter 5">
            <a:extLst>
              <a:ext uri="{FF2B5EF4-FFF2-40B4-BE49-F238E27FC236}">
                <a16:creationId xmlns:a16="http://schemas.microsoft.com/office/drawing/2014/main" id="{C04B64A4-658F-F13D-913D-67F01C13DF26}"/>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6" name="Fußzeilenplatzhalter 4">
            <a:extLst>
              <a:ext uri="{FF2B5EF4-FFF2-40B4-BE49-F238E27FC236}">
                <a16:creationId xmlns:a16="http://schemas.microsoft.com/office/drawing/2014/main" id="{7EBE5E56-0B0C-70D7-1724-5F712F5882B5}"/>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68" name="Titel 8">
            <a:extLst>
              <a:ext uri="{FF2B5EF4-FFF2-40B4-BE49-F238E27FC236}">
                <a16:creationId xmlns:a16="http://schemas.microsoft.com/office/drawing/2014/main" id="{E6D2A646-B24A-AEF9-073B-FA3AAE36839C}"/>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106877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sfolie_2">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Bildplatzhalter 12">
            <a:extLst>
              <a:ext uri="{FF2B5EF4-FFF2-40B4-BE49-F238E27FC236}">
                <a16:creationId xmlns:a16="http://schemas.microsoft.com/office/drawing/2014/main" id="{4633F089-FFA6-997E-1614-93B0D6DA457E}"/>
              </a:ext>
            </a:extLst>
          </p:cNvPr>
          <p:cNvSpPr>
            <a:spLocks noGrp="1"/>
          </p:cNvSpPr>
          <p:nvPr>
            <p:ph type="pic" sz="quarter" idx="13"/>
          </p:nvPr>
        </p:nvSpPr>
        <p:spPr>
          <a:xfrm>
            <a:off x="317879" y="893763"/>
            <a:ext cx="2016000" cy="1620000"/>
          </a:xfrm>
          <a:prstGeom prst="rect">
            <a:avLst/>
          </a:prstGeom>
        </p:spPr>
        <p:txBody>
          <a:bodyPr/>
          <a:lstStyle>
            <a:lvl1pPr marL="0" indent="0">
              <a:buNone/>
              <a:defRPr/>
            </a:lvl1pPr>
          </a:lstStyle>
          <a:p>
            <a:r>
              <a:rPr lang="de-DE" dirty="0"/>
              <a:t>Bild durch Klicken auf Symbol hinzufügen</a:t>
            </a:r>
          </a:p>
        </p:txBody>
      </p:sp>
      <p:sp>
        <p:nvSpPr>
          <p:cNvPr id="67" name="Textplatzhalter 65">
            <a:extLst>
              <a:ext uri="{FF2B5EF4-FFF2-40B4-BE49-F238E27FC236}">
                <a16:creationId xmlns:a16="http://schemas.microsoft.com/office/drawing/2014/main" id="{8EA4F974-A75A-F400-3F8F-E67FE4A42E0F}"/>
              </a:ext>
            </a:extLst>
          </p:cNvPr>
          <p:cNvSpPr>
            <a:spLocks noGrp="1"/>
          </p:cNvSpPr>
          <p:nvPr>
            <p:ph type="body" sz="quarter" idx="17"/>
          </p:nvPr>
        </p:nvSpPr>
        <p:spPr>
          <a:xfrm>
            <a:off x="443927" y="2673716"/>
            <a:ext cx="1800000" cy="1988234"/>
          </a:xfrm>
        </p:spPr>
        <p:txBody>
          <a:bodyPr lIns="0" tIns="0" rIns="0" bIns="0"/>
          <a:lstStyle>
            <a:lvl1pPr>
              <a:lnSpc>
                <a:spcPct val="110000"/>
              </a:lnSpc>
              <a:defRPr/>
            </a:lvl1pPr>
            <a:lvl2pPr>
              <a:lnSpc>
                <a:spcPct val="110000"/>
              </a:lnSpc>
              <a:defRPr/>
            </a:lvl2pPr>
          </a:lstStyle>
          <a:p>
            <a:pPr lvl="0"/>
            <a:r>
              <a:rPr lang="de-DE"/>
              <a:t>Mastertextformat bearbeiten</a:t>
            </a:r>
          </a:p>
          <a:p>
            <a:pPr lvl="1"/>
            <a:r>
              <a:rPr lang="de-DE"/>
              <a:t>Zweite Ebene</a:t>
            </a:r>
          </a:p>
        </p:txBody>
      </p:sp>
      <p:sp>
        <p:nvSpPr>
          <p:cNvPr id="59" name="Bildplatzhalter 12">
            <a:extLst>
              <a:ext uri="{FF2B5EF4-FFF2-40B4-BE49-F238E27FC236}">
                <a16:creationId xmlns:a16="http://schemas.microsoft.com/office/drawing/2014/main" id="{8641C40A-F023-53C9-54EC-F647A59CAD4C}"/>
              </a:ext>
            </a:extLst>
          </p:cNvPr>
          <p:cNvSpPr>
            <a:spLocks noGrp="1"/>
          </p:cNvSpPr>
          <p:nvPr>
            <p:ph type="pic" sz="quarter" idx="22"/>
          </p:nvPr>
        </p:nvSpPr>
        <p:spPr>
          <a:xfrm>
            <a:off x="2480174" y="893763"/>
            <a:ext cx="2016000" cy="1620000"/>
          </a:xfrm>
          <a:prstGeom prst="rect">
            <a:avLst/>
          </a:prstGeom>
        </p:spPr>
        <p:txBody>
          <a:bodyPr/>
          <a:lstStyle>
            <a:lvl1pPr marL="0" indent="0">
              <a:buNone/>
              <a:defRPr/>
            </a:lvl1pPr>
          </a:lstStyle>
          <a:p>
            <a:r>
              <a:rPr lang="de-DE" dirty="0"/>
              <a:t>Bild durch Klicken auf Symbol hinzufügen</a:t>
            </a:r>
          </a:p>
        </p:txBody>
      </p:sp>
      <p:sp>
        <p:nvSpPr>
          <p:cNvPr id="64" name="Bildplatzhalter 12">
            <a:extLst>
              <a:ext uri="{FF2B5EF4-FFF2-40B4-BE49-F238E27FC236}">
                <a16:creationId xmlns:a16="http://schemas.microsoft.com/office/drawing/2014/main" id="{A61AB30C-6C66-2680-D89D-411A7A0295BF}"/>
              </a:ext>
            </a:extLst>
          </p:cNvPr>
          <p:cNvSpPr>
            <a:spLocks noGrp="1"/>
          </p:cNvSpPr>
          <p:nvPr>
            <p:ph type="pic" sz="quarter" idx="23"/>
          </p:nvPr>
        </p:nvSpPr>
        <p:spPr>
          <a:xfrm>
            <a:off x="4642469" y="893763"/>
            <a:ext cx="2016000" cy="1620000"/>
          </a:xfrm>
          <a:prstGeom prst="rect">
            <a:avLst/>
          </a:prstGeom>
        </p:spPr>
        <p:txBody>
          <a:bodyPr/>
          <a:lstStyle>
            <a:lvl1pPr marL="0" indent="0">
              <a:buNone/>
              <a:defRPr/>
            </a:lvl1pPr>
          </a:lstStyle>
          <a:p>
            <a:r>
              <a:rPr lang="de-DE" dirty="0"/>
              <a:t>Bild durch Klicken auf Symbol hinzufügen</a:t>
            </a:r>
          </a:p>
        </p:txBody>
      </p:sp>
      <p:sp>
        <p:nvSpPr>
          <p:cNvPr id="65" name="Bildplatzhalter 12">
            <a:extLst>
              <a:ext uri="{FF2B5EF4-FFF2-40B4-BE49-F238E27FC236}">
                <a16:creationId xmlns:a16="http://schemas.microsoft.com/office/drawing/2014/main" id="{362BE8BB-7A89-8FF1-3D02-F54525E95DAF}"/>
              </a:ext>
            </a:extLst>
          </p:cNvPr>
          <p:cNvSpPr>
            <a:spLocks noGrp="1"/>
          </p:cNvSpPr>
          <p:nvPr>
            <p:ph type="pic" sz="quarter" idx="24"/>
          </p:nvPr>
        </p:nvSpPr>
        <p:spPr>
          <a:xfrm>
            <a:off x="6804764" y="893763"/>
            <a:ext cx="2016000" cy="1620000"/>
          </a:xfrm>
          <a:prstGeom prst="rect">
            <a:avLst/>
          </a:prstGeom>
        </p:spPr>
        <p:txBody>
          <a:bodyPr/>
          <a:lstStyle>
            <a:lvl1pPr marL="0" indent="0">
              <a:buNone/>
              <a:defRPr/>
            </a:lvl1pPr>
          </a:lstStyle>
          <a:p>
            <a:r>
              <a:rPr lang="de-DE" dirty="0"/>
              <a:t>Bild durch Klicken auf Symbol hinzufügen</a:t>
            </a:r>
          </a:p>
        </p:txBody>
      </p:sp>
      <p:sp>
        <p:nvSpPr>
          <p:cNvPr id="66" name="Textplatzhalter 65">
            <a:extLst>
              <a:ext uri="{FF2B5EF4-FFF2-40B4-BE49-F238E27FC236}">
                <a16:creationId xmlns:a16="http://schemas.microsoft.com/office/drawing/2014/main" id="{34B4ED9D-985F-21F2-9D3F-8A13BC791C30}"/>
              </a:ext>
            </a:extLst>
          </p:cNvPr>
          <p:cNvSpPr>
            <a:spLocks noGrp="1"/>
          </p:cNvSpPr>
          <p:nvPr>
            <p:ph type="body" sz="quarter" idx="25"/>
          </p:nvPr>
        </p:nvSpPr>
        <p:spPr>
          <a:xfrm>
            <a:off x="2588174" y="2673716"/>
            <a:ext cx="1800000" cy="1988234"/>
          </a:xfrm>
        </p:spPr>
        <p:txBody>
          <a:bodyPr lIns="0" tIns="0" rIns="0" bIns="0"/>
          <a:lstStyle>
            <a:lvl1pPr>
              <a:lnSpc>
                <a:spcPct val="110000"/>
              </a:lnSpc>
              <a:defRPr/>
            </a:lvl1pPr>
            <a:lvl2pPr>
              <a:lnSpc>
                <a:spcPct val="110000"/>
              </a:lnSpc>
              <a:defRPr/>
            </a:lvl2pPr>
          </a:lstStyle>
          <a:p>
            <a:pPr lvl="0"/>
            <a:r>
              <a:rPr lang="de-DE"/>
              <a:t>Mastertextformat bearbeiten</a:t>
            </a:r>
          </a:p>
          <a:p>
            <a:pPr lvl="1"/>
            <a:r>
              <a:rPr lang="de-DE"/>
              <a:t>Zweite Ebene</a:t>
            </a:r>
          </a:p>
        </p:txBody>
      </p:sp>
      <p:sp>
        <p:nvSpPr>
          <p:cNvPr id="68" name="Textplatzhalter 65">
            <a:extLst>
              <a:ext uri="{FF2B5EF4-FFF2-40B4-BE49-F238E27FC236}">
                <a16:creationId xmlns:a16="http://schemas.microsoft.com/office/drawing/2014/main" id="{D972943E-4558-6701-813C-6B10BBEAA64F}"/>
              </a:ext>
            </a:extLst>
          </p:cNvPr>
          <p:cNvSpPr>
            <a:spLocks noGrp="1"/>
          </p:cNvSpPr>
          <p:nvPr>
            <p:ph type="body" sz="quarter" idx="26"/>
          </p:nvPr>
        </p:nvSpPr>
        <p:spPr>
          <a:xfrm>
            <a:off x="4755828" y="2673716"/>
            <a:ext cx="1800000" cy="1988234"/>
          </a:xfrm>
        </p:spPr>
        <p:txBody>
          <a:bodyPr lIns="0" tIns="0" rIns="0" bIns="0"/>
          <a:lstStyle>
            <a:lvl1pPr>
              <a:lnSpc>
                <a:spcPct val="110000"/>
              </a:lnSpc>
              <a:defRPr/>
            </a:lvl1pPr>
            <a:lvl2pPr>
              <a:lnSpc>
                <a:spcPct val="110000"/>
              </a:lnSpc>
              <a:defRPr/>
            </a:lvl2pPr>
          </a:lstStyle>
          <a:p>
            <a:pPr lvl="0"/>
            <a:r>
              <a:rPr lang="de-DE"/>
              <a:t>Mastertextformat bearbeiten</a:t>
            </a:r>
          </a:p>
          <a:p>
            <a:pPr lvl="1"/>
            <a:r>
              <a:rPr lang="de-DE"/>
              <a:t>Zweite Ebene</a:t>
            </a:r>
          </a:p>
        </p:txBody>
      </p:sp>
      <p:sp>
        <p:nvSpPr>
          <p:cNvPr id="69" name="Textplatzhalter 65">
            <a:extLst>
              <a:ext uri="{FF2B5EF4-FFF2-40B4-BE49-F238E27FC236}">
                <a16:creationId xmlns:a16="http://schemas.microsoft.com/office/drawing/2014/main" id="{C6F4D151-BED2-2ED4-BFE0-F2BCA51BC742}"/>
              </a:ext>
            </a:extLst>
          </p:cNvPr>
          <p:cNvSpPr>
            <a:spLocks noGrp="1"/>
          </p:cNvSpPr>
          <p:nvPr>
            <p:ph type="body" sz="quarter" idx="27"/>
          </p:nvPr>
        </p:nvSpPr>
        <p:spPr>
          <a:xfrm>
            <a:off x="6909111" y="2673716"/>
            <a:ext cx="1800000" cy="1988234"/>
          </a:xfrm>
        </p:spPr>
        <p:txBody>
          <a:bodyPr lIns="0" tIns="0" rIns="0" bIns="0"/>
          <a:lstStyle>
            <a:lvl1pPr>
              <a:lnSpc>
                <a:spcPct val="110000"/>
              </a:lnSpc>
              <a:defRPr/>
            </a:lvl1pPr>
            <a:lvl2pPr>
              <a:lnSpc>
                <a:spcPct val="110000"/>
              </a:lnSpc>
              <a:defRPr/>
            </a:lvl2pPr>
          </a:lstStyle>
          <a:p>
            <a:pPr lvl="0"/>
            <a:r>
              <a:rPr lang="de-DE"/>
              <a:t>Mastertextformat bearbeiten</a:t>
            </a:r>
          </a:p>
          <a:p>
            <a:pPr lvl="1"/>
            <a:r>
              <a:rPr lang="de-DE"/>
              <a:t>Zweite Ebene</a:t>
            </a:r>
          </a:p>
        </p:txBody>
      </p:sp>
      <p:sp>
        <p:nvSpPr>
          <p:cNvPr id="62" name="Foliennummernplatzhalter 5">
            <a:extLst>
              <a:ext uri="{FF2B5EF4-FFF2-40B4-BE49-F238E27FC236}">
                <a16:creationId xmlns:a16="http://schemas.microsoft.com/office/drawing/2014/main" id="{157C20C0-9BAE-BCFF-DD10-7EA650FF046A}"/>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3" name="Fußzeilenplatzhalter 4">
            <a:extLst>
              <a:ext uri="{FF2B5EF4-FFF2-40B4-BE49-F238E27FC236}">
                <a16:creationId xmlns:a16="http://schemas.microsoft.com/office/drawing/2014/main" id="{809D8E38-9159-2BC5-1C3F-7CD842160779}"/>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70" name="Titel 8">
            <a:extLst>
              <a:ext uri="{FF2B5EF4-FFF2-40B4-BE49-F238E27FC236}">
                <a16:creationId xmlns:a16="http://schemas.microsoft.com/office/drawing/2014/main" id="{041C1A8A-517C-9D8E-0A29-72D0EA40BFE4}"/>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117947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_3">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Textplatzhalter 65">
            <a:extLst>
              <a:ext uri="{FF2B5EF4-FFF2-40B4-BE49-F238E27FC236}">
                <a16:creationId xmlns:a16="http://schemas.microsoft.com/office/drawing/2014/main" id="{8EA4F974-A75A-F400-3F8F-E67FE4A42E0F}"/>
              </a:ext>
            </a:extLst>
          </p:cNvPr>
          <p:cNvSpPr>
            <a:spLocks noGrp="1"/>
          </p:cNvSpPr>
          <p:nvPr>
            <p:ph type="body" sz="quarter" idx="17"/>
          </p:nvPr>
        </p:nvSpPr>
        <p:spPr>
          <a:xfrm>
            <a:off x="357612" y="1573150"/>
            <a:ext cx="4104000" cy="3088800"/>
          </a:xfrm>
          <a:solidFill>
            <a:srgbClr val="EDEDED"/>
          </a:solidFill>
        </p:spPr>
        <p:txBody>
          <a:bodyPr lIns="180000" tIns="180000" rIns="180000" bIns="180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3" name="Textplatzhalter 65">
            <a:extLst>
              <a:ext uri="{FF2B5EF4-FFF2-40B4-BE49-F238E27FC236}">
                <a16:creationId xmlns:a16="http://schemas.microsoft.com/office/drawing/2014/main" id="{D046BC9F-5A32-98D7-9385-CFE03FAC4ECA}"/>
              </a:ext>
            </a:extLst>
          </p:cNvPr>
          <p:cNvSpPr>
            <a:spLocks noGrp="1"/>
          </p:cNvSpPr>
          <p:nvPr>
            <p:ph type="body" sz="quarter" idx="18"/>
          </p:nvPr>
        </p:nvSpPr>
        <p:spPr>
          <a:xfrm>
            <a:off x="4716764" y="1573150"/>
            <a:ext cx="4104000" cy="3088800"/>
          </a:xfrm>
          <a:solidFill>
            <a:srgbClr val="EDEDED"/>
          </a:solidFill>
        </p:spPr>
        <p:txBody>
          <a:bodyPr lIns="180000" tIns="180000" rIns="180000" bIns="18000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9" name="Textplatzhalter 65">
            <a:extLst>
              <a:ext uri="{FF2B5EF4-FFF2-40B4-BE49-F238E27FC236}">
                <a16:creationId xmlns:a16="http://schemas.microsoft.com/office/drawing/2014/main" id="{41331E74-8E82-1D3F-3219-8D478845059F}"/>
              </a:ext>
            </a:extLst>
          </p:cNvPr>
          <p:cNvSpPr>
            <a:spLocks noGrp="1"/>
          </p:cNvSpPr>
          <p:nvPr>
            <p:ph type="body" sz="quarter" idx="19"/>
          </p:nvPr>
        </p:nvSpPr>
        <p:spPr>
          <a:xfrm>
            <a:off x="525600" y="864982"/>
            <a:ext cx="3927200"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70" name="Textplatzhalter 65">
            <a:extLst>
              <a:ext uri="{FF2B5EF4-FFF2-40B4-BE49-F238E27FC236}">
                <a16:creationId xmlns:a16="http://schemas.microsoft.com/office/drawing/2014/main" id="{3886734C-FDA7-2617-196A-20C6A34CB19F}"/>
              </a:ext>
            </a:extLst>
          </p:cNvPr>
          <p:cNvSpPr>
            <a:spLocks noGrp="1"/>
          </p:cNvSpPr>
          <p:nvPr>
            <p:ph type="body" sz="quarter" idx="20"/>
          </p:nvPr>
        </p:nvSpPr>
        <p:spPr>
          <a:xfrm>
            <a:off x="4885382" y="864982"/>
            <a:ext cx="3927200"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0" name="Foliennummernplatzhalter 5">
            <a:extLst>
              <a:ext uri="{FF2B5EF4-FFF2-40B4-BE49-F238E27FC236}">
                <a16:creationId xmlns:a16="http://schemas.microsoft.com/office/drawing/2014/main" id="{44EE398D-9168-1429-04B0-BC10D3D3E2BC}"/>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1" name="Fußzeilenplatzhalter 4">
            <a:extLst>
              <a:ext uri="{FF2B5EF4-FFF2-40B4-BE49-F238E27FC236}">
                <a16:creationId xmlns:a16="http://schemas.microsoft.com/office/drawing/2014/main" id="{3407C3CD-ACB8-0E60-FAA9-983385D79702}"/>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64" name="Titel 8">
            <a:extLst>
              <a:ext uri="{FF2B5EF4-FFF2-40B4-BE49-F238E27FC236}">
                <a16:creationId xmlns:a16="http://schemas.microsoft.com/office/drawing/2014/main" id="{D20FC4CA-0CEC-4CE7-3FE1-96F22861E27E}"/>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365907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_4">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Textplatzhalter 65">
            <a:extLst>
              <a:ext uri="{FF2B5EF4-FFF2-40B4-BE49-F238E27FC236}">
                <a16:creationId xmlns:a16="http://schemas.microsoft.com/office/drawing/2014/main" id="{8EA4F974-A75A-F400-3F8F-E67FE4A42E0F}"/>
              </a:ext>
            </a:extLst>
          </p:cNvPr>
          <p:cNvSpPr>
            <a:spLocks noGrp="1"/>
          </p:cNvSpPr>
          <p:nvPr>
            <p:ph type="body" sz="quarter" idx="17"/>
          </p:nvPr>
        </p:nvSpPr>
        <p:spPr>
          <a:xfrm>
            <a:off x="357612" y="1573150"/>
            <a:ext cx="27072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9" name="Textplatzhalter 65">
            <a:extLst>
              <a:ext uri="{FF2B5EF4-FFF2-40B4-BE49-F238E27FC236}">
                <a16:creationId xmlns:a16="http://schemas.microsoft.com/office/drawing/2014/main" id="{41331E74-8E82-1D3F-3219-8D478845059F}"/>
              </a:ext>
            </a:extLst>
          </p:cNvPr>
          <p:cNvSpPr>
            <a:spLocks noGrp="1"/>
          </p:cNvSpPr>
          <p:nvPr>
            <p:ph type="body" sz="quarter" idx="19"/>
          </p:nvPr>
        </p:nvSpPr>
        <p:spPr>
          <a:xfrm>
            <a:off x="525600" y="864982"/>
            <a:ext cx="25392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10" name="Textplatzhalter 65">
            <a:extLst>
              <a:ext uri="{FF2B5EF4-FFF2-40B4-BE49-F238E27FC236}">
                <a16:creationId xmlns:a16="http://schemas.microsoft.com/office/drawing/2014/main" id="{95E78F8B-1FB2-894F-2AB0-AE3D95D21DF8}"/>
              </a:ext>
            </a:extLst>
          </p:cNvPr>
          <p:cNvSpPr>
            <a:spLocks noGrp="1"/>
          </p:cNvSpPr>
          <p:nvPr>
            <p:ph type="body" sz="quarter" idx="20"/>
          </p:nvPr>
        </p:nvSpPr>
        <p:spPr>
          <a:xfrm>
            <a:off x="6113564" y="1573150"/>
            <a:ext cx="27072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59" name="Textplatzhalter 65">
            <a:extLst>
              <a:ext uri="{FF2B5EF4-FFF2-40B4-BE49-F238E27FC236}">
                <a16:creationId xmlns:a16="http://schemas.microsoft.com/office/drawing/2014/main" id="{0E0B556E-AC92-D7FF-98FF-6DAB8C717C54}"/>
              </a:ext>
            </a:extLst>
          </p:cNvPr>
          <p:cNvSpPr>
            <a:spLocks noGrp="1"/>
          </p:cNvSpPr>
          <p:nvPr>
            <p:ph type="body" sz="quarter" idx="21"/>
          </p:nvPr>
        </p:nvSpPr>
        <p:spPr>
          <a:xfrm>
            <a:off x="6281552" y="864982"/>
            <a:ext cx="25392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0" name="Textplatzhalter 65">
            <a:extLst>
              <a:ext uri="{FF2B5EF4-FFF2-40B4-BE49-F238E27FC236}">
                <a16:creationId xmlns:a16="http://schemas.microsoft.com/office/drawing/2014/main" id="{7E7CE78F-1420-4068-9135-C6E9494F5EB1}"/>
              </a:ext>
            </a:extLst>
          </p:cNvPr>
          <p:cNvSpPr>
            <a:spLocks noGrp="1"/>
          </p:cNvSpPr>
          <p:nvPr>
            <p:ph type="body" sz="quarter" idx="22"/>
          </p:nvPr>
        </p:nvSpPr>
        <p:spPr>
          <a:xfrm>
            <a:off x="3235588" y="1573150"/>
            <a:ext cx="27072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1" name="Textplatzhalter 65">
            <a:extLst>
              <a:ext uri="{FF2B5EF4-FFF2-40B4-BE49-F238E27FC236}">
                <a16:creationId xmlns:a16="http://schemas.microsoft.com/office/drawing/2014/main" id="{DAE12EB3-8771-D20C-0350-443CDE45C6BE}"/>
              </a:ext>
            </a:extLst>
          </p:cNvPr>
          <p:cNvSpPr>
            <a:spLocks noGrp="1"/>
          </p:cNvSpPr>
          <p:nvPr>
            <p:ph type="body" sz="quarter" idx="23"/>
          </p:nvPr>
        </p:nvSpPr>
        <p:spPr>
          <a:xfrm>
            <a:off x="3403576" y="864982"/>
            <a:ext cx="25392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4" name="Foliennummernplatzhalter 5">
            <a:extLst>
              <a:ext uri="{FF2B5EF4-FFF2-40B4-BE49-F238E27FC236}">
                <a16:creationId xmlns:a16="http://schemas.microsoft.com/office/drawing/2014/main" id="{5F4A42F1-C6D1-88AB-0506-8EBF915165F5}"/>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5" name="Fußzeilenplatzhalter 4">
            <a:extLst>
              <a:ext uri="{FF2B5EF4-FFF2-40B4-BE49-F238E27FC236}">
                <a16:creationId xmlns:a16="http://schemas.microsoft.com/office/drawing/2014/main" id="{482B3826-7223-FC6C-0E80-D14D918CD2E2}"/>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66" name="Titel 8">
            <a:extLst>
              <a:ext uri="{FF2B5EF4-FFF2-40B4-BE49-F238E27FC236}">
                <a16:creationId xmlns:a16="http://schemas.microsoft.com/office/drawing/2014/main" id="{06D1D9AF-2A71-72F8-F879-D47A217133AB}"/>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116976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_5">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Textplatzhalter 65">
            <a:extLst>
              <a:ext uri="{FF2B5EF4-FFF2-40B4-BE49-F238E27FC236}">
                <a16:creationId xmlns:a16="http://schemas.microsoft.com/office/drawing/2014/main" id="{8EA4F974-A75A-F400-3F8F-E67FE4A42E0F}"/>
              </a:ext>
            </a:extLst>
          </p:cNvPr>
          <p:cNvSpPr>
            <a:spLocks noGrp="1"/>
          </p:cNvSpPr>
          <p:nvPr>
            <p:ph type="body" sz="quarter" idx="17"/>
          </p:nvPr>
        </p:nvSpPr>
        <p:spPr>
          <a:xfrm>
            <a:off x="357612" y="1573150"/>
            <a:ext cx="20160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9" name="Textplatzhalter 65">
            <a:extLst>
              <a:ext uri="{FF2B5EF4-FFF2-40B4-BE49-F238E27FC236}">
                <a16:creationId xmlns:a16="http://schemas.microsoft.com/office/drawing/2014/main" id="{41331E74-8E82-1D3F-3219-8D478845059F}"/>
              </a:ext>
            </a:extLst>
          </p:cNvPr>
          <p:cNvSpPr>
            <a:spLocks noGrp="1"/>
          </p:cNvSpPr>
          <p:nvPr>
            <p:ph type="body" sz="quarter" idx="19"/>
          </p:nvPr>
        </p:nvSpPr>
        <p:spPr>
          <a:xfrm>
            <a:off x="535925" y="864982"/>
            <a:ext cx="18480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2" name="Textplatzhalter 65">
            <a:extLst>
              <a:ext uri="{FF2B5EF4-FFF2-40B4-BE49-F238E27FC236}">
                <a16:creationId xmlns:a16="http://schemas.microsoft.com/office/drawing/2014/main" id="{C696A64C-FB74-ACFC-9249-72F4A67BEB54}"/>
              </a:ext>
            </a:extLst>
          </p:cNvPr>
          <p:cNvSpPr>
            <a:spLocks noGrp="1"/>
          </p:cNvSpPr>
          <p:nvPr>
            <p:ph type="body" sz="quarter" idx="20"/>
          </p:nvPr>
        </p:nvSpPr>
        <p:spPr>
          <a:xfrm>
            <a:off x="6804764" y="1573150"/>
            <a:ext cx="20160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3" name="Textplatzhalter 65">
            <a:extLst>
              <a:ext uri="{FF2B5EF4-FFF2-40B4-BE49-F238E27FC236}">
                <a16:creationId xmlns:a16="http://schemas.microsoft.com/office/drawing/2014/main" id="{DFF0A019-EF00-91AF-82D3-EBC6B5018AB6}"/>
              </a:ext>
            </a:extLst>
          </p:cNvPr>
          <p:cNvSpPr>
            <a:spLocks noGrp="1"/>
          </p:cNvSpPr>
          <p:nvPr>
            <p:ph type="body" sz="quarter" idx="21"/>
          </p:nvPr>
        </p:nvSpPr>
        <p:spPr>
          <a:xfrm>
            <a:off x="6972752" y="864982"/>
            <a:ext cx="18480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4" name="Textplatzhalter 65">
            <a:extLst>
              <a:ext uri="{FF2B5EF4-FFF2-40B4-BE49-F238E27FC236}">
                <a16:creationId xmlns:a16="http://schemas.microsoft.com/office/drawing/2014/main" id="{E6D97CCB-A5A0-0170-7C21-913053F3CAB2}"/>
              </a:ext>
            </a:extLst>
          </p:cNvPr>
          <p:cNvSpPr>
            <a:spLocks noGrp="1"/>
          </p:cNvSpPr>
          <p:nvPr>
            <p:ph type="body" sz="quarter" idx="22"/>
          </p:nvPr>
        </p:nvSpPr>
        <p:spPr>
          <a:xfrm>
            <a:off x="4655714" y="1573150"/>
            <a:ext cx="20160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5" name="Textplatzhalter 65">
            <a:extLst>
              <a:ext uri="{FF2B5EF4-FFF2-40B4-BE49-F238E27FC236}">
                <a16:creationId xmlns:a16="http://schemas.microsoft.com/office/drawing/2014/main" id="{3FFC29DB-ACA5-D334-C6A0-C174483272C3}"/>
              </a:ext>
            </a:extLst>
          </p:cNvPr>
          <p:cNvSpPr>
            <a:spLocks noGrp="1"/>
          </p:cNvSpPr>
          <p:nvPr>
            <p:ph type="body" sz="quarter" idx="23"/>
          </p:nvPr>
        </p:nvSpPr>
        <p:spPr>
          <a:xfrm>
            <a:off x="4826945" y="864982"/>
            <a:ext cx="18480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6" name="Textplatzhalter 65">
            <a:extLst>
              <a:ext uri="{FF2B5EF4-FFF2-40B4-BE49-F238E27FC236}">
                <a16:creationId xmlns:a16="http://schemas.microsoft.com/office/drawing/2014/main" id="{40AD38C6-115F-1A75-D24D-22EB24DABF27}"/>
              </a:ext>
            </a:extLst>
          </p:cNvPr>
          <p:cNvSpPr>
            <a:spLocks noGrp="1"/>
          </p:cNvSpPr>
          <p:nvPr>
            <p:ph type="body" sz="quarter" idx="24"/>
          </p:nvPr>
        </p:nvSpPr>
        <p:spPr>
          <a:xfrm>
            <a:off x="2506663" y="1573150"/>
            <a:ext cx="20160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8" name="Textplatzhalter 65">
            <a:extLst>
              <a:ext uri="{FF2B5EF4-FFF2-40B4-BE49-F238E27FC236}">
                <a16:creationId xmlns:a16="http://schemas.microsoft.com/office/drawing/2014/main" id="{49181D00-E8C8-BFD4-65F5-ADF3A9923B30}"/>
              </a:ext>
            </a:extLst>
          </p:cNvPr>
          <p:cNvSpPr>
            <a:spLocks noGrp="1"/>
          </p:cNvSpPr>
          <p:nvPr>
            <p:ph type="body" sz="quarter" idx="25"/>
          </p:nvPr>
        </p:nvSpPr>
        <p:spPr>
          <a:xfrm>
            <a:off x="2681732" y="864982"/>
            <a:ext cx="18480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0" name="Foliennummernplatzhalter 5">
            <a:extLst>
              <a:ext uri="{FF2B5EF4-FFF2-40B4-BE49-F238E27FC236}">
                <a16:creationId xmlns:a16="http://schemas.microsoft.com/office/drawing/2014/main" id="{BD151F1C-4D6D-B50F-EA31-A7E16ABB4322}"/>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1" name="Fußzeilenplatzhalter 4">
            <a:extLst>
              <a:ext uri="{FF2B5EF4-FFF2-40B4-BE49-F238E27FC236}">
                <a16:creationId xmlns:a16="http://schemas.microsoft.com/office/drawing/2014/main" id="{F6ECC60F-259F-30D3-2F87-90544AD6041A}"/>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70" name="Titel 8">
            <a:extLst>
              <a:ext uri="{FF2B5EF4-FFF2-40B4-BE49-F238E27FC236}">
                <a16:creationId xmlns:a16="http://schemas.microsoft.com/office/drawing/2014/main" id="{21435965-1973-4946-027D-CACFDB4A4AA1}"/>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193709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folie_4-gruen">
    <p:bg>
      <p:bgPr>
        <a:solidFill>
          <a:srgbClr val="AAD29A"/>
        </a:solidFill>
        <a:effectLst/>
      </p:bgPr>
    </p:bg>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2" name="Gruppieren 1">
            <a:extLst>
              <a:ext uri="{FF2B5EF4-FFF2-40B4-BE49-F238E27FC236}">
                <a16:creationId xmlns:a16="http://schemas.microsoft.com/office/drawing/2014/main" id="{BA8DF3E1-C8C4-643B-47EA-174902F831C0}"/>
              </a:ext>
            </a:extLst>
          </p:cNvPr>
          <p:cNvGrpSpPr/>
          <p:nvPr userDrawn="1"/>
        </p:nvGrpSpPr>
        <p:grpSpPr>
          <a:xfrm>
            <a:off x="9253346" y="4531517"/>
            <a:ext cx="1516016" cy="614903"/>
            <a:chOff x="9253346" y="5431451"/>
            <a:chExt cx="1516016" cy="614903"/>
          </a:xfrm>
        </p:grpSpPr>
        <p:sp>
          <p:nvSpPr>
            <p:cNvPr id="5" name="Rechteck 4">
              <a:extLst>
                <a:ext uri="{FF2B5EF4-FFF2-40B4-BE49-F238E27FC236}">
                  <a16:creationId xmlns:a16="http://schemas.microsoft.com/office/drawing/2014/main" id="{36710116-8A31-AB80-70FF-157165D28E1F}"/>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1379922E-67B6-3BF2-EDC6-B42B1872DBDE}"/>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3AC55430-AE17-4D5A-6F27-ECEB216C592F}"/>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02B91F28-1E06-012E-ADDE-ACC20B5C352F}"/>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BB07998-50F2-FCD2-77B4-4E144B0BF19B}"/>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71E4CE-49ED-285E-D5F3-1C08C812F105}"/>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 name="Gruppieren 13">
            <a:extLst>
              <a:ext uri="{FF2B5EF4-FFF2-40B4-BE49-F238E27FC236}">
                <a16:creationId xmlns:a16="http://schemas.microsoft.com/office/drawing/2014/main" id="{0BBA2410-DA46-3F1A-8FC3-1C5EF6B752F4}"/>
              </a:ext>
            </a:extLst>
          </p:cNvPr>
          <p:cNvGrpSpPr/>
          <p:nvPr userDrawn="1"/>
        </p:nvGrpSpPr>
        <p:grpSpPr>
          <a:xfrm>
            <a:off x="9253346" y="-6263"/>
            <a:ext cx="1516016" cy="611836"/>
            <a:chOff x="9253346" y="-6263"/>
            <a:chExt cx="1516016" cy="611836"/>
          </a:xfrm>
        </p:grpSpPr>
        <p:sp>
          <p:nvSpPr>
            <p:cNvPr id="15" name="Rechteck 14">
              <a:extLst>
                <a:ext uri="{FF2B5EF4-FFF2-40B4-BE49-F238E27FC236}">
                  <a16:creationId xmlns:a16="http://schemas.microsoft.com/office/drawing/2014/main" id="{4C3DA1E3-D065-D6D7-7E6F-FB48C4ED26B6}"/>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C3CA7C0-0528-ED05-AC23-DF160350AD62}"/>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AFD3A840-2913-D80F-429E-A06B8764EBA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F6761490-B2B9-073C-6A57-36376DD01B84}"/>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D345C60A-C4EE-7CAB-26EF-4457CA790DE3}"/>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EBB7953-2D03-6C57-49CE-E9364597C6B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1" name="Gruppieren 20">
            <a:extLst>
              <a:ext uri="{FF2B5EF4-FFF2-40B4-BE49-F238E27FC236}">
                <a16:creationId xmlns:a16="http://schemas.microsoft.com/office/drawing/2014/main" id="{DD29CE4F-6D30-4CDE-E83F-5529852273D2}"/>
              </a:ext>
            </a:extLst>
          </p:cNvPr>
          <p:cNvGrpSpPr/>
          <p:nvPr userDrawn="1"/>
        </p:nvGrpSpPr>
        <p:grpSpPr>
          <a:xfrm>
            <a:off x="9253346" y="1506329"/>
            <a:ext cx="1516016" cy="611836"/>
            <a:chOff x="9253346" y="1884250"/>
            <a:chExt cx="1516016" cy="611836"/>
          </a:xfrm>
        </p:grpSpPr>
        <p:sp>
          <p:nvSpPr>
            <p:cNvPr id="22" name="Rechteck 21">
              <a:extLst>
                <a:ext uri="{FF2B5EF4-FFF2-40B4-BE49-F238E27FC236}">
                  <a16:creationId xmlns:a16="http://schemas.microsoft.com/office/drawing/2014/main" id="{EF669C2C-95B6-2481-3EFC-56A00C67596B}"/>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EEA3DB69-5B9F-BEFA-4796-8AB457E8799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E3B84102-FFBC-98DB-07EB-927B85E0F673}"/>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8C3C9973-90B3-74DC-6BEA-2C1F3FDF9D74}"/>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291B185A-A6B3-9C90-93B1-E37728D754AB}"/>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9C5FFA13-05CD-F9C5-0A53-7DF43E605F6A}"/>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8" name="Gruppieren 27">
            <a:extLst>
              <a:ext uri="{FF2B5EF4-FFF2-40B4-BE49-F238E27FC236}">
                <a16:creationId xmlns:a16="http://schemas.microsoft.com/office/drawing/2014/main" id="{65CE30C3-41B0-021D-37B1-28E2D6B776BC}"/>
              </a:ext>
            </a:extLst>
          </p:cNvPr>
          <p:cNvGrpSpPr/>
          <p:nvPr userDrawn="1"/>
        </p:nvGrpSpPr>
        <p:grpSpPr>
          <a:xfrm>
            <a:off x="9253346" y="2262625"/>
            <a:ext cx="1516016" cy="611836"/>
            <a:chOff x="9253346" y="2765310"/>
            <a:chExt cx="1516016" cy="611836"/>
          </a:xfrm>
        </p:grpSpPr>
        <p:sp>
          <p:nvSpPr>
            <p:cNvPr id="29" name="Rechteck 28">
              <a:extLst>
                <a:ext uri="{FF2B5EF4-FFF2-40B4-BE49-F238E27FC236}">
                  <a16:creationId xmlns:a16="http://schemas.microsoft.com/office/drawing/2014/main" id="{ACF84A3C-9638-C259-259D-54AF0BD19E2D}"/>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7FAA0C32-D383-5D4E-624D-2C2959A81B6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BF1D9FF1-A9FF-CC38-8257-686D325A0890}"/>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63AFAFE8-9FD5-03DA-E8C6-DDC24294B493}"/>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87A9CB5D-29D3-E06F-AEE2-EDD7F70C606D}"/>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C4E73DEE-FF02-4D7B-06E5-26744342D7FA}"/>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5" name="Gruppieren 34">
            <a:extLst>
              <a:ext uri="{FF2B5EF4-FFF2-40B4-BE49-F238E27FC236}">
                <a16:creationId xmlns:a16="http://schemas.microsoft.com/office/drawing/2014/main" id="{8464619D-9557-6EB4-4388-AA0D8FA4BBFC}"/>
              </a:ext>
            </a:extLst>
          </p:cNvPr>
          <p:cNvGrpSpPr/>
          <p:nvPr userDrawn="1"/>
        </p:nvGrpSpPr>
        <p:grpSpPr>
          <a:xfrm>
            <a:off x="9253346" y="3018921"/>
            <a:ext cx="1516016" cy="611836"/>
            <a:chOff x="9253346" y="3646370"/>
            <a:chExt cx="1516016" cy="611836"/>
          </a:xfrm>
        </p:grpSpPr>
        <p:sp>
          <p:nvSpPr>
            <p:cNvPr id="36" name="Rechteck 35">
              <a:extLst>
                <a:ext uri="{FF2B5EF4-FFF2-40B4-BE49-F238E27FC236}">
                  <a16:creationId xmlns:a16="http://schemas.microsoft.com/office/drawing/2014/main" id="{DA19824B-7778-C133-18EE-A3E9A75EC0AC}"/>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2D5C13E3-6C09-4026-CF73-E0F9FA98B852}"/>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80C57425-0DC2-45EA-E9F6-7BB2D5B8E729}"/>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437F06F7-08FC-9FAC-EDB1-D65AAB16EDE5}"/>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81375C0B-5F68-C35B-274C-2E253EB1F251}"/>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4545E0FE-8001-053C-479C-D7A532B67D00}"/>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2" name="Gruppieren 41">
            <a:extLst>
              <a:ext uri="{FF2B5EF4-FFF2-40B4-BE49-F238E27FC236}">
                <a16:creationId xmlns:a16="http://schemas.microsoft.com/office/drawing/2014/main" id="{454E96A0-C2ED-F4EF-1B0A-4C74B361F6CA}"/>
              </a:ext>
            </a:extLst>
          </p:cNvPr>
          <p:cNvGrpSpPr/>
          <p:nvPr userDrawn="1"/>
        </p:nvGrpSpPr>
        <p:grpSpPr>
          <a:xfrm>
            <a:off x="9253346" y="3775217"/>
            <a:ext cx="1516016" cy="611838"/>
            <a:chOff x="9253346" y="4527430"/>
            <a:chExt cx="1516016" cy="611838"/>
          </a:xfrm>
        </p:grpSpPr>
        <p:sp>
          <p:nvSpPr>
            <p:cNvPr id="43" name="Rechteck 42">
              <a:extLst>
                <a:ext uri="{FF2B5EF4-FFF2-40B4-BE49-F238E27FC236}">
                  <a16:creationId xmlns:a16="http://schemas.microsoft.com/office/drawing/2014/main" id="{A7B52B42-B1CC-76C3-C768-9D1725547793}"/>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7FF58BCF-EE1F-2141-6AE1-06783C1EB05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8D9EEB6-05D1-C54F-F988-A29842FF7439}"/>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48340C9-8D30-18A6-C9EE-D6158F0AF4C6}"/>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69CEBFEE-3C36-22B0-8F14-DBC5F6FE71FE}"/>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4DD70B7C-4BB3-4F01-98C2-3735B3FC567B}"/>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9" name="Gruppieren 48">
            <a:extLst>
              <a:ext uri="{FF2B5EF4-FFF2-40B4-BE49-F238E27FC236}">
                <a16:creationId xmlns:a16="http://schemas.microsoft.com/office/drawing/2014/main" id="{33BE116A-531F-3CD4-30FB-03EEECBFB2BE}"/>
              </a:ext>
            </a:extLst>
          </p:cNvPr>
          <p:cNvGrpSpPr/>
          <p:nvPr userDrawn="1"/>
        </p:nvGrpSpPr>
        <p:grpSpPr>
          <a:xfrm>
            <a:off x="9253346" y="750033"/>
            <a:ext cx="1516016" cy="611836"/>
            <a:chOff x="9253346" y="750033"/>
            <a:chExt cx="1516016" cy="611836"/>
          </a:xfrm>
        </p:grpSpPr>
        <p:sp>
          <p:nvSpPr>
            <p:cNvPr id="50" name="Rechteck 49">
              <a:extLst>
                <a:ext uri="{FF2B5EF4-FFF2-40B4-BE49-F238E27FC236}">
                  <a16:creationId xmlns:a16="http://schemas.microsoft.com/office/drawing/2014/main" id="{B1C12D43-3B90-D751-EF44-A2CCCBE6A78E}"/>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8F7A4D8A-8A53-6A20-0A3B-2FAFD43B60C3}"/>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1B7C165-A4F3-1C93-9FEB-F368BAA47B3B}"/>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755AA26-0781-BF36-BD2B-067486FC7AD6}"/>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74B56192-0D8B-E004-AB57-C7E3147CD2F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B29F9AA0-AFEB-8A52-7CF4-38C987FEA8CA}"/>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6" name="Rechteck 55">
            <a:extLst>
              <a:ext uri="{FF2B5EF4-FFF2-40B4-BE49-F238E27FC236}">
                <a16:creationId xmlns:a16="http://schemas.microsoft.com/office/drawing/2014/main" id="{EF8C6740-F175-D5F6-B406-70C8D14FDE2D}"/>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70A42F3F-6268-605D-5282-02BFC2BD03EE}"/>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858717AE-C209-AB31-5C3C-BBB9D229206C}"/>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Textplatzhalter 65">
            <a:extLst>
              <a:ext uri="{FF2B5EF4-FFF2-40B4-BE49-F238E27FC236}">
                <a16:creationId xmlns:a16="http://schemas.microsoft.com/office/drawing/2014/main" id="{8EA4F974-A75A-F400-3F8F-E67FE4A42E0F}"/>
              </a:ext>
            </a:extLst>
          </p:cNvPr>
          <p:cNvSpPr>
            <a:spLocks noGrp="1"/>
          </p:cNvSpPr>
          <p:nvPr>
            <p:ph type="body" sz="quarter" idx="17"/>
          </p:nvPr>
        </p:nvSpPr>
        <p:spPr>
          <a:xfrm>
            <a:off x="357612" y="1573150"/>
            <a:ext cx="27072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9" name="Textplatzhalter 65">
            <a:extLst>
              <a:ext uri="{FF2B5EF4-FFF2-40B4-BE49-F238E27FC236}">
                <a16:creationId xmlns:a16="http://schemas.microsoft.com/office/drawing/2014/main" id="{41331E74-8E82-1D3F-3219-8D478845059F}"/>
              </a:ext>
            </a:extLst>
          </p:cNvPr>
          <p:cNvSpPr>
            <a:spLocks noGrp="1"/>
          </p:cNvSpPr>
          <p:nvPr>
            <p:ph type="body" sz="quarter" idx="19"/>
          </p:nvPr>
        </p:nvSpPr>
        <p:spPr>
          <a:xfrm>
            <a:off x="525600" y="864982"/>
            <a:ext cx="25392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10" name="Textplatzhalter 65">
            <a:extLst>
              <a:ext uri="{FF2B5EF4-FFF2-40B4-BE49-F238E27FC236}">
                <a16:creationId xmlns:a16="http://schemas.microsoft.com/office/drawing/2014/main" id="{95E78F8B-1FB2-894F-2AB0-AE3D95D21DF8}"/>
              </a:ext>
            </a:extLst>
          </p:cNvPr>
          <p:cNvSpPr>
            <a:spLocks noGrp="1"/>
          </p:cNvSpPr>
          <p:nvPr>
            <p:ph type="body" sz="quarter" idx="20"/>
          </p:nvPr>
        </p:nvSpPr>
        <p:spPr>
          <a:xfrm>
            <a:off x="6113564" y="1573150"/>
            <a:ext cx="27072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59" name="Textplatzhalter 65">
            <a:extLst>
              <a:ext uri="{FF2B5EF4-FFF2-40B4-BE49-F238E27FC236}">
                <a16:creationId xmlns:a16="http://schemas.microsoft.com/office/drawing/2014/main" id="{0E0B556E-AC92-D7FF-98FF-6DAB8C717C54}"/>
              </a:ext>
            </a:extLst>
          </p:cNvPr>
          <p:cNvSpPr>
            <a:spLocks noGrp="1"/>
          </p:cNvSpPr>
          <p:nvPr>
            <p:ph type="body" sz="quarter" idx="21"/>
          </p:nvPr>
        </p:nvSpPr>
        <p:spPr>
          <a:xfrm>
            <a:off x="6281552" y="864982"/>
            <a:ext cx="25392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0" name="Textplatzhalter 65">
            <a:extLst>
              <a:ext uri="{FF2B5EF4-FFF2-40B4-BE49-F238E27FC236}">
                <a16:creationId xmlns:a16="http://schemas.microsoft.com/office/drawing/2014/main" id="{7E7CE78F-1420-4068-9135-C6E9494F5EB1}"/>
              </a:ext>
            </a:extLst>
          </p:cNvPr>
          <p:cNvSpPr>
            <a:spLocks noGrp="1"/>
          </p:cNvSpPr>
          <p:nvPr>
            <p:ph type="body" sz="quarter" idx="22"/>
          </p:nvPr>
        </p:nvSpPr>
        <p:spPr>
          <a:xfrm>
            <a:off x="3235588" y="1573150"/>
            <a:ext cx="2707200" cy="3088800"/>
          </a:xfrm>
          <a:solidFill>
            <a:srgbClr val="EDEDED"/>
          </a:solidFill>
        </p:spPr>
        <p:txBody>
          <a:bodyPr lIns="180000" tIns="180000" rIns="180000" bIns="180000"/>
          <a:lstStyle/>
          <a:p>
            <a:pPr lvl="0"/>
            <a:r>
              <a:rPr lang="de-DE"/>
              <a:t>Mastertextformat bearbeiten</a:t>
            </a:r>
          </a:p>
          <a:p>
            <a:pPr lvl="1"/>
            <a:r>
              <a:rPr lang="de-DE"/>
              <a:t>Zweite Ebene</a:t>
            </a:r>
          </a:p>
        </p:txBody>
      </p:sp>
      <p:sp>
        <p:nvSpPr>
          <p:cNvPr id="61" name="Textplatzhalter 65">
            <a:extLst>
              <a:ext uri="{FF2B5EF4-FFF2-40B4-BE49-F238E27FC236}">
                <a16:creationId xmlns:a16="http://schemas.microsoft.com/office/drawing/2014/main" id="{DAE12EB3-8771-D20C-0350-443CDE45C6BE}"/>
              </a:ext>
            </a:extLst>
          </p:cNvPr>
          <p:cNvSpPr>
            <a:spLocks noGrp="1"/>
          </p:cNvSpPr>
          <p:nvPr>
            <p:ph type="body" sz="quarter" idx="23"/>
          </p:nvPr>
        </p:nvSpPr>
        <p:spPr>
          <a:xfrm>
            <a:off x="3403576" y="864982"/>
            <a:ext cx="2539212" cy="514110"/>
          </a:xfrm>
        </p:spPr>
        <p:txBody>
          <a:bodyPr lIns="0" tIns="0" rIns="0" bIns="0" anchor="b"/>
          <a:lstStyle>
            <a:lvl1pPr marL="0" indent="0">
              <a:buNone/>
              <a:defRPr>
                <a:solidFill>
                  <a:schemeClr val="accent1"/>
                </a:solidFill>
                <a:latin typeface="+mj-lt"/>
              </a:defRPr>
            </a:lvl1pPr>
          </a:lstStyle>
          <a:p>
            <a:pPr lvl="0"/>
            <a:r>
              <a:rPr lang="de-DE"/>
              <a:t>Mastertextformat bearbeiten</a:t>
            </a:r>
          </a:p>
        </p:txBody>
      </p:sp>
      <p:sp>
        <p:nvSpPr>
          <p:cNvPr id="64" name="Foliennummernplatzhalter 5">
            <a:extLst>
              <a:ext uri="{FF2B5EF4-FFF2-40B4-BE49-F238E27FC236}">
                <a16:creationId xmlns:a16="http://schemas.microsoft.com/office/drawing/2014/main" id="{E539650A-C0D5-E118-6B3C-EE7D00B0195A}"/>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5" name="Fußzeilenplatzhalter 4">
            <a:extLst>
              <a:ext uri="{FF2B5EF4-FFF2-40B4-BE49-F238E27FC236}">
                <a16:creationId xmlns:a16="http://schemas.microsoft.com/office/drawing/2014/main" id="{935F6150-C4B7-69DF-EA72-82847728A0E2}"/>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66" name="Titel 8">
            <a:extLst>
              <a:ext uri="{FF2B5EF4-FFF2-40B4-BE49-F238E27FC236}">
                <a16:creationId xmlns:a16="http://schemas.microsoft.com/office/drawing/2014/main" id="{F44EA304-36BB-974C-D0CC-9D6398234908}"/>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131425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ntakt_1">
    <p:bg>
      <p:bgPr>
        <a:solidFill>
          <a:schemeClr val="accent1"/>
        </a:solidFill>
        <a:effectLst/>
      </p:bgPr>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57D83D15-03C7-CBBF-B572-20B9B7C61E5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4754535"/>
            <a:ext cx="8854068" cy="391886"/>
          </a:xfrm>
          <a:prstGeom prst="rect">
            <a:avLst/>
          </a:prstGeom>
        </p:spPr>
      </p:pic>
      <p:pic>
        <p:nvPicPr>
          <p:cNvPr id="5" name="Raute">
            <a:extLst>
              <a:ext uri="{FF2B5EF4-FFF2-40B4-BE49-F238E27FC236}">
                <a16:creationId xmlns:a16="http://schemas.microsoft.com/office/drawing/2014/main" id="{1399B55F-886A-72B1-2ED7-EA1188DA6D25}"/>
              </a:ext>
            </a:extLst>
          </p:cNvPr>
          <p:cNvPicPr>
            <a:picLocks noGrp="1" noRot="1" noMove="1" noResize="1" noEditPoints="1" noAdjustHandles="1" noChangeArrowheads="1" noChangeShapeType="1" noCrop="1"/>
          </p:cNvPicPr>
          <p:nvPr userDrawn="1"/>
        </p:nvPicPr>
        <p:blipFill rotWithShape="1">
          <a:blip r:embed="rId3">
            <a:alphaModFix amt="7000"/>
            <a:extLst>
              <a:ext uri="{28A0092B-C50C-407E-A947-70E740481C1C}">
                <a14:useLocalDpi xmlns:a14="http://schemas.microsoft.com/office/drawing/2010/main" val="0"/>
              </a:ext>
            </a:extLst>
          </a:blip>
          <a:srcRect r="16231" b="46304"/>
          <a:stretch/>
        </p:blipFill>
        <p:spPr>
          <a:xfrm>
            <a:off x="525600" y="186731"/>
            <a:ext cx="8643759" cy="4956769"/>
          </a:xfrm>
          <a:prstGeom prst="rect">
            <a:avLst/>
          </a:prstGeom>
        </p:spPr>
      </p:pic>
      <p:sp>
        <p:nvSpPr>
          <p:cNvPr id="3" name="Bildplatzhalter 2">
            <a:extLst>
              <a:ext uri="{FF2B5EF4-FFF2-40B4-BE49-F238E27FC236}">
                <a16:creationId xmlns:a16="http://schemas.microsoft.com/office/drawing/2014/main" id="{7CF8C355-E367-328A-CCE6-3F0D3427C67C}"/>
              </a:ext>
            </a:extLst>
          </p:cNvPr>
          <p:cNvSpPr>
            <a:spLocks noGrp="1"/>
          </p:cNvSpPr>
          <p:nvPr>
            <p:ph type="pic" sz="quarter" idx="15"/>
          </p:nvPr>
        </p:nvSpPr>
        <p:spPr>
          <a:xfrm>
            <a:off x="2327709" y="1161411"/>
            <a:ext cx="3060000" cy="3060000"/>
          </a:xfrm>
          <a:prstGeom prst="flowChartConnector">
            <a:avLst/>
          </a:prstGeom>
        </p:spPr>
        <p:txBody>
          <a:bodyPr/>
          <a:lstStyle>
            <a:lvl1pPr marL="0" indent="0">
              <a:buNone/>
              <a:defRPr/>
            </a:lvl1pPr>
          </a:lstStyle>
          <a:p>
            <a:r>
              <a:rPr lang="de-DE" dirty="0"/>
              <a:t>Bild durch Klicken auf Symbol hinzufügen</a:t>
            </a:r>
          </a:p>
        </p:txBody>
      </p:sp>
      <p:sp>
        <p:nvSpPr>
          <p:cNvPr id="13" name="Textplatzhalter 9">
            <a:extLst>
              <a:ext uri="{FF2B5EF4-FFF2-40B4-BE49-F238E27FC236}">
                <a16:creationId xmlns:a16="http://schemas.microsoft.com/office/drawing/2014/main" id="{4623D580-4B8B-BD44-7D4C-B864A1360B94}"/>
              </a:ext>
            </a:extLst>
          </p:cNvPr>
          <p:cNvSpPr>
            <a:spLocks noGrp="1"/>
          </p:cNvSpPr>
          <p:nvPr>
            <p:ph type="body" sz="quarter" idx="17" hasCustomPrompt="1"/>
          </p:nvPr>
        </p:nvSpPr>
        <p:spPr>
          <a:xfrm>
            <a:off x="5620211" y="2043423"/>
            <a:ext cx="2906862" cy="271885"/>
          </a:xfrm>
        </p:spPr>
        <p:txBody>
          <a:bodyPr lIns="0" tIns="0" rIns="0" bIns="0"/>
          <a:lstStyle>
            <a:lvl1pPr marL="0" indent="0">
              <a:buNone/>
              <a:defRPr lang="de-DE"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Name</a:t>
            </a:r>
          </a:p>
        </p:txBody>
      </p:sp>
      <p:sp>
        <p:nvSpPr>
          <p:cNvPr id="14" name="Textplatzhalter 9">
            <a:extLst>
              <a:ext uri="{FF2B5EF4-FFF2-40B4-BE49-F238E27FC236}">
                <a16:creationId xmlns:a16="http://schemas.microsoft.com/office/drawing/2014/main" id="{EDCCA97F-28C6-2330-AB32-A67C1CE44222}"/>
              </a:ext>
            </a:extLst>
          </p:cNvPr>
          <p:cNvSpPr>
            <a:spLocks noGrp="1"/>
          </p:cNvSpPr>
          <p:nvPr>
            <p:ph type="body" sz="quarter" idx="18" hasCustomPrompt="1"/>
          </p:nvPr>
        </p:nvSpPr>
        <p:spPr>
          <a:xfrm>
            <a:off x="5620211" y="2413039"/>
            <a:ext cx="2906862" cy="254951"/>
          </a:xfrm>
        </p:spPr>
        <p:txBody>
          <a:bodyPr lIns="0" tIns="0" rIns="0" bIns="0">
            <a:normAutofit/>
          </a:bodyPr>
          <a:lstStyle>
            <a:lvl1pPr marL="0" indent="0">
              <a:buNone/>
              <a:defRPr lang="de-DE" sz="16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Titel</a:t>
            </a:r>
          </a:p>
        </p:txBody>
      </p:sp>
      <p:sp>
        <p:nvSpPr>
          <p:cNvPr id="15" name="Textplatzhalter 9">
            <a:extLst>
              <a:ext uri="{FF2B5EF4-FFF2-40B4-BE49-F238E27FC236}">
                <a16:creationId xmlns:a16="http://schemas.microsoft.com/office/drawing/2014/main" id="{EFC7DAD3-7BB0-BEF3-2163-8C7B2802B5D4}"/>
              </a:ext>
            </a:extLst>
          </p:cNvPr>
          <p:cNvSpPr>
            <a:spLocks noGrp="1"/>
          </p:cNvSpPr>
          <p:nvPr>
            <p:ph type="body" sz="quarter" idx="19" hasCustomPrompt="1"/>
          </p:nvPr>
        </p:nvSpPr>
        <p:spPr>
          <a:xfrm>
            <a:off x="5620211" y="2765721"/>
            <a:ext cx="2906862" cy="1106945"/>
          </a:xfrm>
        </p:spPr>
        <p:txBody>
          <a:bodyPr lIns="0" tIns="0" rIns="0" bIns="0">
            <a:normAutofit/>
          </a:bodyPr>
          <a:lstStyle>
            <a:lvl1pPr marL="0" indent="0">
              <a:buNone/>
              <a:defRPr lang="de-DE" sz="14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Kontaktinfos</a:t>
            </a:r>
          </a:p>
        </p:txBody>
      </p:sp>
      <p:sp>
        <p:nvSpPr>
          <p:cNvPr id="4" name="Titel 8">
            <a:extLst>
              <a:ext uri="{FF2B5EF4-FFF2-40B4-BE49-F238E27FC236}">
                <a16:creationId xmlns:a16="http://schemas.microsoft.com/office/drawing/2014/main" id="{2811B7F8-8C66-93AF-6D88-A2073CF2E398}"/>
              </a:ext>
            </a:extLst>
          </p:cNvPr>
          <p:cNvSpPr>
            <a:spLocks noGrp="1"/>
          </p:cNvSpPr>
          <p:nvPr>
            <p:ph type="title"/>
          </p:nvPr>
        </p:nvSpPr>
        <p:spPr>
          <a:xfrm>
            <a:off x="525599" y="286362"/>
            <a:ext cx="8295163" cy="496887"/>
          </a:xfrm>
        </p:spPr>
        <p:txBody>
          <a:bodyPr/>
          <a:lstStyle>
            <a:lvl1pPr>
              <a:defRPr>
                <a:solidFill>
                  <a:srgbClr val="E7F5F6"/>
                </a:solidFill>
              </a:defRPr>
            </a:lvl1pPr>
          </a:lstStyle>
          <a:p>
            <a:r>
              <a:rPr lang="de-DE"/>
              <a:t>Mastertitelformat bearbeiten</a:t>
            </a:r>
            <a:endParaRPr lang="de-DE" dirty="0"/>
          </a:p>
        </p:txBody>
      </p:sp>
    </p:spTree>
    <p:extLst>
      <p:ext uri="{BB962C8B-B14F-4D97-AF65-F5344CB8AC3E}">
        <p14:creationId xmlns:p14="http://schemas.microsoft.com/office/powerpoint/2010/main" val="2034830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ntakt_2">
    <p:bg>
      <p:bgPr>
        <a:solidFill>
          <a:schemeClr val="accent1"/>
        </a:solidFill>
        <a:effectLst/>
      </p:bgPr>
    </p:bg>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C69AF16A-F6D8-4CBA-43E5-344D82D68B1E}"/>
              </a:ext>
            </a:extLst>
          </p:cNvPr>
          <p:cNvSpPr>
            <a:spLocks noGrp="1"/>
          </p:cNvSpPr>
          <p:nvPr>
            <p:ph type="pic" sz="quarter" idx="15"/>
          </p:nvPr>
        </p:nvSpPr>
        <p:spPr>
          <a:xfrm>
            <a:off x="2835014" y="704211"/>
            <a:ext cx="2016000" cy="2016000"/>
          </a:xfrm>
          <a:prstGeom prst="flowChartConnector">
            <a:avLst/>
          </a:prstGeom>
        </p:spPr>
        <p:txBody>
          <a:bodyPr/>
          <a:lstStyle>
            <a:lvl1pPr marL="0" indent="0">
              <a:buNone/>
              <a:defRPr/>
            </a:lvl1pPr>
          </a:lstStyle>
          <a:p>
            <a:r>
              <a:rPr lang="de-DE" dirty="0"/>
              <a:t>Bild durch Klicken auf Symbol hinzufügen</a:t>
            </a:r>
          </a:p>
        </p:txBody>
      </p:sp>
      <p:sp>
        <p:nvSpPr>
          <p:cNvPr id="8" name="Bildplatzhalter 2">
            <a:extLst>
              <a:ext uri="{FF2B5EF4-FFF2-40B4-BE49-F238E27FC236}">
                <a16:creationId xmlns:a16="http://schemas.microsoft.com/office/drawing/2014/main" id="{1F17D201-90BD-3276-5D56-75177DC87B05}"/>
              </a:ext>
            </a:extLst>
          </p:cNvPr>
          <p:cNvSpPr>
            <a:spLocks noGrp="1"/>
          </p:cNvSpPr>
          <p:nvPr>
            <p:ph type="pic" sz="quarter" idx="20"/>
          </p:nvPr>
        </p:nvSpPr>
        <p:spPr>
          <a:xfrm>
            <a:off x="5636084" y="704211"/>
            <a:ext cx="2016000" cy="2016000"/>
          </a:xfrm>
          <a:prstGeom prst="flowChartConnector">
            <a:avLst/>
          </a:prstGeom>
        </p:spPr>
        <p:txBody>
          <a:bodyPr/>
          <a:lstStyle>
            <a:lvl1pPr marL="0" indent="0">
              <a:buNone/>
              <a:defRPr/>
            </a:lvl1pPr>
          </a:lstStyle>
          <a:p>
            <a:r>
              <a:rPr lang="de-DE" dirty="0"/>
              <a:t>Bild durch Klicken auf Symbol hinzufügen</a:t>
            </a:r>
          </a:p>
        </p:txBody>
      </p:sp>
      <p:sp>
        <p:nvSpPr>
          <p:cNvPr id="12" name="Textplatzhalter 9">
            <a:extLst>
              <a:ext uri="{FF2B5EF4-FFF2-40B4-BE49-F238E27FC236}">
                <a16:creationId xmlns:a16="http://schemas.microsoft.com/office/drawing/2014/main" id="{F0F95B3B-6197-EC00-6A04-647898748423}"/>
              </a:ext>
            </a:extLst>
          </p:cNvPr>
          <p:cNvSpPr>
            <a:spLocks noGrp="1"/>
          </p:cNvSpPr>
          <p:nvPr>
            <p:ph type="body" sz="quarter" idx="17" hasCustomPrompt="1"/>
          </p:nvPr>
        </p:nvSpPr>
        <p:spPr>
          <a:xfrm>
            <a:off x="2835014" y="2937586"/>
            <a:ext cx="2016000" cy="271885"/>
          </a:xfrm>
        </p:spPr>
        <p:txBody>
          <a:bodyPr lIns="0" tIns="0" rIns="0" bIns="0"/>
          <a:lstStyle>
            <a:lvl1pPr marL="0" indent="0">
              <a:buNone/>
              <a:defRPr lang="de-DE"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Name</a:t>
            </a:r>
          </a:p>
        </p:txBody>
      </p:sp>
      <p:sp>
        <p:nvSpPr>
          <p:cNvPr id="16" name="Textplatzhalter 9">
            <a:extLst>
              <a:ext uri="{FF2B5EF4-FFF2-40B4-BE49-F238E27FC236}">
                <a16:creationId xmlns:a16="http://schemas.microsoft.com/office/drawing/2014/main" id="{D3318D6B-7C6F-8126-6F21-682EB05FD694}"/>
              </a:ext>
            </a:extLst>
          </p:cNvPr>
          <p:cNvSpPr>
            <a:spLocks noGrp="1"/>
          </p:cNvSpPr>
          <p:nvPr>
            <p:ph type="body" sz="quarter" idx="18" hasCustomPrompt="1"/>
          </p:nvPr>
        </p:nvSpPr>
        <p:spPr>
          <a:xfrm>
            <a:off x="2835014" y="3307202"/>
            <a:ext cx="2016000" cy="254951"/>
          </a:xfrm>
        </p:spPr>
        <p:txBody>
          <a:bodyPr lIns="0" tIns="0" rIns="0" bIns="0">
            <a:normAutofit/>
          </a:bodyPr>
          <a:lstStyle>
            <a:lvl1pPr marL="0" indent="0">
              <a:buNone/>
              <a:defRPr lang="de-DE" sz="16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Titel</a:t>
            </a:r>
          </a:p>
        </p:txBody>
      </p:sp>
      <p:sp>
        <p:nvSpPr>
          <p:cNvPr id="17" name="Textplatzhalter 9">
            <a:extLst>
              <a:ext uri="{FF2B5EF4-FFF2-40B4-BE49-F238E27FC236}">
                <a16:creationId xmlns:a16="http://schemas.microsoft.com/office/drawing/2014/main" id="{63E6684A-5968-3E40-2D24-1C55D535D851}"/>
              </a:ext>
            </a:extLst>
          </p:cNvPr>
          <p:cNvSpPr>
            <a:spLocks noGrp="1"/>
          </p:cNvSpPr>
          <p:nvPr>
            <p:ph type="body" sz="quarter" idx="19" hasCustomPrompt="1"/>
          </p:nvPr>
        </p:nvSpPr>
        <p:spPr>
          <a:xfrm>
            <a:off x="2835014" y="3659884"/>
            <a:ext cx="2016000" cy="1106945"/>
          </a:xfrm>
        </p:spPr>
        <p:txBody>
          <a:bodyPr lIns="0" tIns="0" rIns="0" bIns="0">
            <a:normAutofit/>
          </a:bodyPr>
          <a:lstStyle>
            <a:lvl1pPr marL="0" indent="0">
              <a:buNone/>
              <a:defRPr lang="de-DE" sz="14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Kontaktinfos</a:t>
            </a:r>
          </a:p>
        </p:txBody>
      </p:sp>
      <p:sp>
        <p:nvSpPr>
          <p:cNvPr id="22" name="Textplatzhalter 9">
            <a:extLst>
              <a:ext uri="{FF2B5EF4-FFF2-40B4-BE49-F238E27FC236}">
                <a16:creationId xmlns:a16="http://schemas.microsoft.com/office/drawing/2014/main" id="{3D3C5046-2C27-EE27-2869-D4F363D01B53}"/>
              </a:ext>
            </a:extLst>
          </p:cNvPr>
          <p:cNvSpPr>
            <a:spLocks noGrp="1"/>
          </p:cNvSpPr>
          <p:nvPr>
            <p:ph type="body" sz="quarter" idx="21" hasCustomPrompt="1"/>
          </p:nvPr>
        </p:nvSpPr>
        <p:spPr>
          <a:xfrm>
            <a:off x="5636084" y="2937586"/>
            <a:ext cx="2016000" cy="271885"/>
          </a:xfrm>
        </p:spPr>
        <p:txBody>
          <a:bodyPr lIns="0" tIns="0" rIns="0" bIns="0"/>
          <a:lstStyle>
            <a:lvl1pPr marL="0" indent="0">
              <a:buNone/>
              <a:defRPr lang="de-DE"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Name</a:t>
            </a:r>
          </a:p>
        </p:txBody>
      </p:sp>
      <p:sp>
        <p:nvSpPr>
          <p:cNvPr id="23" name="Textplatzhalter 9">
            <a:extLst>
              <a:ext uri="{FF2B5EF4-FFF2-40B4-BE49-F238E27FC236}">
                <a16:creationId xmlns:a16="http://schemas.microsoft.com/office/drawing/2014/main" id="{DD3CCA6F-8444-5AE7-78F6-CA9E569814DF}"/>
              </a:ext>
            </a:extLst>
          </p:cNvPr>
          <p:cNvSpPr>
            <a:spLocks noGrp="1"/>
          </p:cNvSpPr>
          <p:nvPr>
            <p:ph type="body" sz="quarter" idx="22" hasCustomPrompt="1"/>
          </p:nvPr>
        </p:nvSpPr>
        <p:spPr>
          <a:xfrm>
            <a:off x="5636084" y="3307202"/>
            <a:ext cx="2016000" cy="254951"/>
          </a:xfrm>
        </p:spPr>
        <p:txBody>
          <a:bodyPr lIns="0" tIns="0" rIns="0" bIns="0">
            <a:normAutofit/>
          </a:bodyPr>
          <a:lstStyle>
            <a:lvl1pPr marL="0" indent="0">
              <a:buNone/>
              <a:defRPr lang="de-DE" sz="16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Titel</a:t>
            </a:r>
          </a:p>
        </p:txBody>
      </p:sp>
      <p:sp>
        <p:nvSpPr>
          <p:cNvPr id="24" name="Textplatzhalter 9">
            <a:extLst>
              <a:ext uri="{FF2B5EF4-FFF2-40B4-BE49-F238E27FC236}">
                <a16:creationId xmlns:a16="http://schemas.microsoft.com/office/drawing/2014/main" id="{309185B6-23A5-9F3A-BB4B-481C671E3D58}"/>
              </a:ext>
            </a:extLst>
          </p:cNvPr>
          <p:cNvSpPr>
            <a:spLocks noGrp="1"/>
          </p:cNvSpPr>
          <p:nvPr>
            <p:ph type="body" sz="quarter" idx="23" hasCustomPrompt="1"/>
          </p:nvPr>
        </p:nvSpPr>
        <p:spPr>
          <a:xfrm>
            <a:off x="5636084" y="3659884"/>
            <a:ext cx="2016000" cy="1106945"/>
          </a:xfrm>
        </p:spPr>
        <p:txBody>
          <a:bodyPr lIns="0" tIns="0" rIns="0" bIns="0">
            <a:normAutofit/>
          </a:bodyPr>
          <a:lstStyle>
            <a:lvl1pPr marL="0" indent="0">
              <a:buNone/>
              <a:defRPr lang="de-DE" sz="14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Kontaktinfos</a:t>
            </a:r>
          </a:p>
        </p:txBody>
      </p:sp>
      <p:pic>
        <p:nvPicPr>
          <p:cNvPr id="25" name="Logo">
            <a:extLst>
              <a:ext uri="{FF2B5EF4-FFF2-40B4-BE49-F238E27FC236}">
                <a16:creationId xmlns:a16="http://schemas.microsoft.com/office/drawing/2014/main" id="{E69317EB-C1D6-E740-73BB-13D73F6282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54535"/>
            <a:ext cx="8854068" cy="391886"/>
          </a:xfrm>
          <a:prstGeom prst="rect">
            <a:avLst/>
          </a:prstGeom>
        </p:spPr>
      </p:pic>
      <p:sp>
        <p:nvSpPr>
          <p:cNvPr id="6" name="Titel 8">
            <a:extLst>
              <a:ext uri="{FF2B5EF4-FFF2-40B4-BE49-F238E27FC236}">
                <a16:creationId xmlns:a16="http://schemas.microsoft.com/office/drawing/2014/main" id="{B1B720BA-3354-ADA8-A4CA-0F08C16DFC2B}"/>
              </a:ext>
            </a:extLst>
          </p:cNvPr>
          <p:cNvSpPr>
            <a:spLocks noGrp="1"/>
          </p:cNvSpPr>
          <p:nvPr>
            <p:ph type="title"/>
          </p:nvPr>
        </p:nvSpPr>
        <p:spPr>
          <a:xfrm>
            <a:off x="525599" y="286362"/>
            <a:ext cx="8295163" cy="496887"/>
          </a:xfrm>
        </p:spPr>
        <p:txBody>
          <a:bodyPr/>
          <a:lstStyle>
            <a:lvl1pPr>
              <a:defRPr>
                <a:solidFill>
                  <a:srgbClr val="E7F5F6"/>
                </a:solidFill>
              </a:defRPr>
            </a:lvl1pPr>
          </a:lstStyle>
          <a:p>
            <a:r>
              <a:rPr lang="de-DE"/>
              <a:t>Mastertitelformat bearbeiten</a:t>
            </a:r>
            <a:endParaRPr lang="de-DE" dirty="0"/>
          </a:p>
        </p:txBody>
      </p:sp>
    </p:spTree>
    <p:extLst>
      <p:ext uri="{BB962C8B-B14F-4D97-AF65-F5344CB8AC3E}">
        <p14:creationId xmlns:p14="http://schemas.microsoft.com/office/powerpoint/2010/main" val="288164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Grün">
    <p:bg>
      <p:bgPr>
        <a:solidFill>
          <a:srgbClr val="AAD29A"/>
        </a:solidFill>
        <a:effectLst/>
      </p:bgPr>
    </p:bg>
    <p:spTree>
      <p:nvGrpSpPr>
        <p:cNvPr id="1" name=""/>
        <p:cNvGrpSpPr/>
        <p:nvPr/>
      </p:nvGrpSpPr>
      <p:grpSpPr>
        <a:xfrm>
          <a:off x="0" y="0"/>
          <a:ext cx="0" cy="0"/>
          <a:chOff x="0" y="0"/>
          <a:chExt cx="0" cy="0"/>
        </a:xfrm>
      </p:grpSpPr>
      <p:pic>
        <p:nvPicPr>
          <p:cNvPr id="5" name="Raute">
            <a:extLst>
              <a:ext uri="{FF2B5EF4-FFF2-40B4-BE49-F238E27FC236}">
                <a16:creationId xmlns:a16="http://schemas.microsoft.com/office/drawing/2014/main" id="{1399B55F-886A-72B1-2ED7-EA1188DA6D25}"/>
              </a:ext>
            </a:extLst>
          </p:cNvPr>
          <p:cNvPicPr/>
          <p:nvPr userDrawn="1"/>
        </p:nvPicPr>
        <p:blipFill rotWithShape="1">
          <a:blip r:embed="rId2">
            <a:alphaModFix amt="7000"/>
            <a:extLst>
              <a:ext uri="{28A0092B-C50C-407E-A947-70E740481C1C}">
                <a14:useLocalDpi xmlns:a14="http://schemas.microsoft.com/office/drawing/2010/main" val="0"/>
              </a:ext>
            </a:extLst>
          </a:blip>
          <a:srcRect r="16231" b="46304"/>
          <a:stretch/>
        </p:blipFill>
        <p:spPr>
          <a:xfrm>
            <a:off x="498886" y="186731"/>
            <a:ext cx="8643759" cy="4956769"/>
          </a:xfrm>
          <a:prstGeom prst="rect">
            <a:avLst/>
          </a:prstGeom>
        </p:spPr>
      </p:pic>
      <p:pic>
        <p:nvPicPr>
          <p:cNvPr id="6" name="Raute Ecke">
            <a:extLst>
              <a:ext uri="{FF2B5EF4-FFF2-40B4-BE49-F238E27FC236}">
                <a16:creationId xmlns:a16="http://schemas.microsoft.com/office/drawing/2014/main" id="{2F0F6F27-AF60-985A-C18C-F6507D140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92885"/>
            <a:ext cx="1286107" cy="754743"/>
          </a:xfrm>
          <a:prstGeom prst="rect">
            <a:avLst/>
          </a:prstGeom>
        </p:spPr>
      </p:pic>
      <p:pic>
        <p:nvPicPr>
          <p:cNvPr id="7" name="Logo">
            <a:extLst>
              <a:ext uri="{FF2B5EF4-FFF2-40B4-BE49-F238E27FC236}">
                <a16:creationId xmlns:a16="http://schemas.microsoft.com/office/drawing/2014/main" id="{3FEAEF95-7DAD-3916-F087-A586AC6E12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25845" y="408181"/>
            <a:ext cx="1330712" cy="428171"/>
          </a:xfrm>
          <a:prstGeom prst="rect">
            <a:avLst/>
          </a:prstGeom>
        </p:spPr>
      </p:pic>
      <p:sp>
        <p:nvSpPr>
          <p:cNvPr id="9" name="Subtitle 2">
            <a:extLst>
              <a:ext uri="{FF2B5EF4-FFF2-40B4-BE49-F238E27FC236}">
                <a16:creationId xmlns:a16="http://schemas.microsoft.com/office/drawing/2014/main" id="{B698692C-E959-CB37-A276-ED2240E6867B}"/>
              </a:ext>
            </a:extLst>
          </p:cNvPr>
          <p:cNvSpPr>
            <a:spLocks noGrp="1"/>
          </p:cNvSpPr>
          <p:nvPr>
            <p:ph type="subTitle" idx="1"/>
          </p:nvPr>
        </p:nvSpPr>
        <p:spPr>
          <a:xfrm>
            <a:off x="720000" y="2851474"/>
            <a:ext cx="8028711" cy="861861"/>
          </a:xfrm>
          <a:prstGeom prst="rect">
            <a:avLst/>
          </a:prstGeom>
        </p:spPr>
        <p:txBody>
          <a:bodyPr lIns="0" tIns="0" rIns="0" bIns="0">
            <a:no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12" name="Titel 10">
            <a:extLst>
              <a:ext uri="{FF2B5EF4-FFF2-40B4-BE49-F238E27FC236}">
                <a16:creationId xmlns:a16="http://schemas.microsoft.com/office/drawing/2014/main" id="{C7C7C748-5407-9E66-08B1-CF2192277EEA}"/>
              </a:ext>
            </a:extLst>
          </p:cNvPr>
          <p:cNvSpPr>
            <a:spLocks noGrp="1"/>
          </p:cNvSpPr>
          <p:nvPr>
            <p:ph type="title"/>
          </p:nvPr>
        </p:nvSpPr>
        <p:spPr>
          <a:xfrm>
            <a:off x="719999" y="955650"/>
            <a:ext cx="8028711" cy="1801299"/>
          </a:xfrm>
          <a:prstGeom prst="rect">
            <a:avLst/>
          </a:prstGeom>
        </p:spPr>
        <p:txBody>
          <a:bodyPr lIns="0" tIns="0" rIns="0" bIns="0" anchor="b">
            <a:normAutofit/>
          </a:bodyPr>
          <a:lstStyle>
            <a:lvl1pPr marL="0" algn="l" defTabSz="914400" rtl="0" eaLnBrk="1" latinLnBrk="0" hangingPunct="1">
              <a:lnSpc>
                <a:spcPct val="110000"/>
              </a:lnSpc>
              <a:spcBef>
                <a:spcPct val="0"/>
              </a:spcBef>
              <a:buNone/>
              <a:defRPr lang="de-DE" sz="3000" kern="1200" spc="-1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608847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_4">
    <p:bg>
      <p:bgPr>
        <a:solidFill>
          <a:schemeClr val="accent1"/>
        </a:solidFill>
        <a:effectLst/>
      </p:bgPr>
    </p:bg>
    <p:spTree>
      <p:nvGrpSpPr>
        <p:cNvPr id="1" name=""/>
        <p:cNvGrpSpPr/>
        <p:nvPr/>
      </p:nvGrpSpPr>
      <p:grpSpPr>
        <a:xfrm>
          <a:off x="0" y="0"/>
          <a:ext cx="0" cy="0"/>
          <a:chOff x="0" y="0"/>
          <a:chExt cx="0" cy="0"/>
        </a:xfrm>
      </p:grpSpPr>
      <p:pic>
        <p:nvPicPr>
          <p:cNvPr id="5" name="Raute">
            <a:extLst>
              <a:ext uri="{FF2B5EF4-FFF2-40B4-BE49-F238E27FC236}">
                <a16:creationId xmlns:a16="http://schemas.microsoft.com/office/drawing/2014/main" id="{1399B55F-886A-72B1-2ED7-EA1188DA6D25}"/>
              </a:ext>
            </a:extLst>
          </p:cNvPr>
          <p:cNvPicPr/>
          <p:nvPr userDrawn="1"/>
        </p:nvPicPr>
        <p:blipFill rotWithShape="1">
          <a:blip r:embed="rId2">
            <a:alphaModFix amt="7000"/>
            <a:extLst>
              <a:ext uri="{28A0092B-C50C-407E-A947-70E740481C1C}">
                <a14:useLocalDpi xmlns:a14="http://schemas.microsoft.com/office/drawing/2010/main" val="0"/>
              </a:ext>
            </a:extLst>
          </a:blip>
          <a:srcRect r="16231" b="46304"/>
          <a:stretch/>
        </p:blipFill>
        <p:spPr>
          <a:xfrm>
            <a:off x="498886" y="186731"/>
            <a:ext cx="8643759" cy="4956769"/>
          </a:xfrm>
          <a:prstGeom prst="rect">
            <a:avLst/>
          </a:prstGeom>
        </p:spPr>
      </p:pic>
      <p:sp>
        <p:nvSpPr>
          <p:cNvPr id="4" name="Bildplatzhalter 2">
            <a:extLst>
              <a:ext uri="{FF2B5EF4-FFF2-40B4-BE49-F238E27FC236}">
                <a16:creationId xmlns:a16="http://schemas.microsoft.com/office/drawing/2014/main" id="{C69AF16A-F6D8-4CBA-43E5-344D82D68B1E}"/>
              </a:ext>
            </a:extLst>
          </p:cNvPr>
          <p:cNvSpPr>
            <a:spLocks noGrp="1"/>
          </p:cNvSpPr>
          <p:nvPr>
            <p:ph type="pic" sz="quarter" idx="15"/>
          </p:nvPr>
        </p:nvSpPr>
        <p:spPr>
          <a:xfrm>
            <a:off x="502032" y="905478"/>
            <a:ext cx="1741334" cy="1741334"/>
          </a:xfrm>
          <a:prstGeom prst="flowChartConnector">
            <a:avLst/>
          </a:prstGeom>
        </p:spPr>
        <p:txBody>
          <a:bodyPr/>
          <a:lstStyle>
            <a:lvl1pPr marL="0" indent="0">
              <a:buNone/>
              <a:defRPr/>
            </a:lvl1pPr>
          </a:lstStyle>
          <a:p>
            <a:r>
              <a:rPr lang="de-DE" dirty="0"/>
              <a:t>Bild durch Klicken auf Symbol hinzufügen</a:t>
            </a:r>
          </a:p>
        </p:txBody>
      </p:sp>
      <p:sp>
        <p:nvSpPr>
          <p:cNvPr id="8" name="Bildplatzhalter 2">
            <a:extLst>
              <a:ext uri="{FF2B5EF4-FFF2-40B4-BE49-F238E27FC236}">
                <a16:creationId xmlns:a16="http://schemas.microsoft.com/office/drawing/2014/main" id="{1F17D201-90BD-3276-5D56-75177DC87B05}"/>
              </a:ext>
            </a:extLst>
          </p:cNvPr>
          <p:cNvSpPr>
            <a:spLocks noGrp="1"/>
          </p:cNvSpPr>
          <p:nvPr>
            <p:ph type="pic" sz="quarter" idx="20"/>
          </p:nvPr>
        </p:nvSpPr>
        <p:spPr>
          <a:xfrm>
            <a:off x="2694498" y="905478"/>
            <a:ext cx="1741334" cy="1741334"/>
          </a:xfrm>
          <a:prstGeom prst="flowChartConnector">
            <a:avLst/>
          </a:prstGeom>
        </p:spPr>
        <p:txBody>
          <a:bodyPr/>
          <a:lstStyle>
            <a:lvl1pPr marL="0" indent="0">
              <a:buNone/>
              <a:defRPr/>
            </a:lvl1pPr>
          </a:lstStyle>
          <a:p>
            <a:r>
              <a:rPr lang="de-DE" dirty="0"/>
              <a:t>Bild durch Klicken auf Symbol hinzufügen</a:t>
            </a:r>
          </a:p>
        </p:txBody>
      </p:sp>
      <p:sp>
        <p:nvSpPr>
          <p:cNvPr id="22" name="Textplatzhalter 9">
            <a:extLst>
              <a:ext uri="{FF2B5EF4-FFF2-40B4-BE49-F238E27FC236}">
                <a16:creationId xmlns:a16="http://schemas.microsoft.com/office/drawing/2014/main" id="{3D3C5046-2C27-EE27-2869-D4F363D01B53}"/>
              </a:ext>
            </a:extLst>
          </p:cNvPr>
          <p:cNvSpPr>
            <a:spLocks noGrp="1"/>
          </p:cNvSpPr>
          <p:nvPr>
            <p:ph type="body" sz="quarter" idx="21" hasCustomPrompt="1"/>
          </p:nvPr>
        </p:nvSpPr>
        <p:spPr>
          <a:xfrm>
            <a:off x="498886" y="2768732"/>
            <a:ext cx="1741334" cy="271885"/>
          </a:xfrm>
        </p:spPr>
        <p:txBody>
          <a:bodyPr lIns="0" tIns="0" rIns="0" bIns="0">
            <a:normAutofit/>
          </a:bodyPr>
          <a:lstStyle>
            <a:lvl1pPr marL="0" indent="0">
              <a:buNone/>
              <a:defRPr lang="de-DE" sz="16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Name</a:t>
            </a:r>
          </a:p>
        </p:txBody>
      </p:sp>
      <p:sp>
        <p:nvSpPr>
          <p:cNvPr id="23" name="Textplatzhalter 9">
            <a:extLst>
              <a:ext uri="{FF2B5EF4-FFF2-40B4-BE49-F238E27FC236}">
                <a16:creationId xmlns:a16="http://schemas.microsoft.com/office/drawing/2014/main" id="{DD3CCA6F-8444-5AE7-78F6-CA9E569814DF}"/>
              </a:ext>
            </a:extLst>
          </p:cNvPr>
          <p:cNvSpPr>
            <a:spLocks noGrp="1"/>
          </p:cNvSpPr>
          <p:nvPr>
            <p:ph type="body" sz="quarter" idx="22" hasCustomPrompt="1"/>
          </p:nvPr>
        </p:nvSpPr>
        <p:spPr>
          <a:xfrm>
            <a:off x="498886" y="3138348"/>
            <a:ext cx="1741334" cy="254951"/>
          </a:xfrm>
        </p:spPr>
        <p:txBody>
          <a:bodyPr lIns="0" tIns="0" rIns="0" bIns="0">
            <a:normAutofit/>
          </a:bodyPr>
          <a:lstStyle>
            <a:lvl1pPr marL="0" indent="0">
              <a:buNone/>
              <a:defRPr lang="de-DE" sz="14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Titel</a:t>
            </a:r>
          </a:p>
        </p:txBody>
      </p:sp>
      <p:sp>
        <p:nvSpPr>
          <p:cNvPr id="24" name="Textplatzhalter 9">
            <a:extLst>
              <a:ext uri="{FF2B5EF4-FFF2-40B4-BE49-F238E27FC236}">
                <a16:creationId xmlns:a16="http://schemas.microsoft.com/office/drawing/2014/main" id="{309185B6-23A5-9F3A-BB4B-481C671E3D58}"/>
              </a:ext>
            </a:extLst>
          </p:cNvPr>
          <p:cNvSpPr>
            <a:spLocks noGrp="1"/>
          </p:cNvSpPr>
          <p:nvPr>
            <p:ph type="body" sz="quarter" idx="23" hasCustomPrompt="1"/>
          </p:nvPr>
        </p:nvSpPr>
        <p:spPr>
          <a:xfrm>
            <a:off x="498886" y="3491030"/>
            <a:ext cx="1741334" cy="1106945"/>
          </a:xfrm>
        </p:spPr>
        <p:txBody>
          <a:bodyPr lIns="0" tIns="0" rIns="0" bIns="0">
            <a:normAutofit/>
          </a:bodyPr>
          <a:lstStyle>
            <a:lvl1pPr marL="0" indent="0">
              <a:buNone/>
              <a:defRPr lang="de-DE" sz="12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Kontaktinfos</a:t>
            </a:r>
          </a:p>
        </p:txBody>
      </p:sp>
      <p:sp>
        <p:nvSpPr>
          <p:cNvPr id="3" name="Bildplatzhalter 2">
            <a:extLst>
              <a:ext uri="{FF2B5EF4-FFF2-40B4-BE49-F238E27FC236}">
                <a16:creationId xmlns:a16="http://schemas.microsoft.com/office/drawing/2014/main" id="{A0EADAD6-3D6C-A908-1727-601CAEA45CBE}"/>
              </a:ext>
            </a:extLst>
          </p:cNvPr>
          <p:cNvSpPr>
            <a:spLocks noGrp="1"/>
          </p:cNvSpPr>
          <p:nvPr>
            <p:ph type="pic" sz="quarter" idx="24"/>
          </p:nvPr>
        </p:nvSpPr>
        <p:spPr>
          <a:xfrm>
            <a:off x="4886964" y="905478"/>
            <a:ext cx="1741334" cy="1741334"/>
          </a:xfrm>
          <a:prstGeom prst="flowChartConnector">
            <a:avLst/>
          </a:prstGeom>
        </p:spPr>
        <p:txBody>
          <a:bodyPr/>
          <a:lstStyle>
            <a:lvl1pPr marL="0" indent="0">
              <a:buNone/>
              <a:defRPr/>
            </a:lvl1pPr>
          </a:lstStyle>
          <a:p>
            <a:r>
              <a:rPr lang="de-DE" dirty="0"/>
              <a:t>Bild durch Klicken auf Symbol hinzufügen</a:t>
            </a:r>
          </a:p>
        </p:txBody>
      </p:sp>
      <p:sp>
        <p:nvSpPr>
          <p:cNvPr id="9" name="Bildplatzhalter 2">
            <a:extLst>
              <a:ext uri="{FF2B5EF4-FFF2-40B4-BE49-F238E27FC236}">
                <a16:creationId xmlns:a16="http://schemas.microsoft.com/office/drawing/2014/main" id="{891B33A2-41C7-41DE-F66E-97BA2E5772E6}"/>
              </a:ext>
            </a:extLst>
          </p:cNvPr>
          <p:cNvSpPr>
            <a:spLocks noGrp="1"/>
          </p:cNvSpPr>
          <p:nvPr>
            <p:ph type="pic" sz="quarter" idx="25"/>
          </p:nvPr>
        </p:nvSpPr>
        <p:spPr>
          <a:xfrm>
            <a:off x="7079430" y="905478"/>
            <a:ext cx="1741334" cy="1741334"/>
          </a:xfrm>
          <a:prstGeom prst="flowChartConnector">
            <a:avLst/>
          </a:prstGeom>
        </p:spPr>
        <p:txBody>
          <a:bodyPr/>
          <a:lstStyle>
            <a:lvl1pPr marL="0" indent="0">
              <a:buNone/>
              <a:defRPr/>
            </a:lvl1pPr>
          </a:lstStyle>
          <a:p>
            <a:r>
              <a:rPr lang="de-DE" dirty="0"/>
              <a:t>Bild durch Klicken auf Symbol hinzufügen</a:t>
            </a:r>
          </a:p>
        </p:txBody>
      </p:sp>
      <p:pic>
        <p:nvPicPr>
          <p:cNvPr id="10" name="Logo">
            <a:extLst>
              <a:ext uri="{FF2B5EF4-FFF2-40B4-BE49-F238E27FC236}">
                <a16:creationId xmlns:a16="http://schemas.microsoft.com/office/drawing/2014/main" id="{E566BB25-90EF-B828-0029-F3E277B196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4535"/>
            <a:ext cx="8854068" cy="391886"/>
          </a:xfrm>
          <a:prstGeom prst="rect">
            <a:avLst/>
          </a:prstGeom>
        </p:spPr>
      </p:pic>
      <p:sp>
        <p:nvSpPr>
          <p:cNvPr id="11" name="Textplatzhalter 9">
            <a:extLst>
              <a:ext uri="{FF2B5EF4-FFF2-40B4-BE49-F238E27FC236}">
                <a16:creationId xmlns:a16="http://schemas.microsoft.com/office/drawing/2014/main" id="{976EEB76-A608-C4FB-C696-9DD5B06B9725}"/>
              </a:ext>
            </a:extLst>
          </p:cNvPr>
          <p:cNvSpPr>
            <a:spLocks noGrp="1"/>
          </p:cNvSpPr>
          <p:nvPr>
            <p:ph type="body" sz="quarter" idx="26" hasCustomPrompt="1"/>
          </p:nvPr>
        </p:nvSpPr>
        <p:spPr>
          <a:xfrm>
            <a:off x="2694498" y="2768732"/>
            <a:ext cx="1741334" cy="271885"/>
          </a:xfrm>
        </p:spPr>
        <p:txBody>
          <a:bodyPr lIns="0" tIns="0" rIns="0" bIns="0">
            <a:normAutofit/>
          </a:bodyPr>
          <a:lstStyle>
            <a:lvl1pPr marL="0" indent="0">
              <a:buNone/>
              <a:defRPr lang="de-DE" sz="16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Name</a:t>
            </a:r>
          </a:p>
        </p:txBody>
      </p:sp>
      <p:sp>
        <p:nvSpPr>
          <p:cNvPr id="13" name="Textplatzhalter 9">
            <a:extLst>
              <a:ext uri="{FF2B5EF4-FFF2-40B4-BE49-F238E27FC236}">
                <a16:creationId xmlns:a16="http://schemas.microsoft.com/office/drawing/2014/main" id="{69A7E6B0-C82A-421B-E594-188344DD8552}"/>
              </a:ext>
            </a:extLst>
          </p:cNvPr>
          <p:cNvSpPr>
            <a:spLocks noGrp="1"/>
          </p:cNvSpPr>
          <p:nvPr>
            <p:ph type="body" sz="quarter" idx="27" hasCustomPrompt="1"/>
          </p:nvPr>
        </p:nvSpPr>
        <p:spPr>
          <a:xfrm>
            <a:off x="2694498" y="3138348"/>
            <a:ext cx="1741334" cy="254951"/>
          </a:xfrm>
        </p:spPr>
        <p:txBody>
          <a:bodyPr lIns="0" tIns="0" rIns="0" bIns="0">
            <a:normAutofit/>
          </a:bodyPr>
          <a:lstStyle>
            <a:lvl1pPr marL="0" indent="0">
              <a:buNone/>
              <a:defRPr lang="de-DE" sz="14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Titel</a:t>
            </a:r>
          </a:p>
        </p:txBody>
      </p:sp>
      <p:sp>
        <p:nvSpPr>
          <p:cNvPr id="14" name="Textplatzhalter 9">
            <a:extLst>
              <a:ext uri="{FF2B5EF4-FFF2-40B4-BE49-F238E27FC236}">
                <a16:creationId xmlns:a16="http://schemas.microsoft.com/office/drawing/2014/main" id="{7E914053-1788-8A69-192C-150D1B6941F5}"/>
              </a:ext>
            </a:extLst>
          </p:cNvPr>
          <p:cNvSpPr>
            <a:spLocks noGrp="1"/>
          </p:cNvSpPr>
          <p:nvPr>
            <p:ph type="body" sz="quarter" idx="28" hasCustomPrompt="1"/>
          </p:nvPr>
        </p:nvSpPr>
        <p:spPr>
          <a:xfrm>
            <a:off x="2694498" y="3491030"/>
            <a:ext cx="1741334" cy="1106945"/>
          </a:xfrm>
        </p:spPr>
        <p:txBody>
          <a:bodyPr lIns="0" tIns="0" rIns="0" bIns="0">
            <a:normAutofit/>
          </a:bodyPr>
          <a:lstStyle>
            <a:lvl1pPr marL="0" indent="0">
              <a:buNone/>
              <a:defRPr lang="de-DE" sz="12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Kontaktinfos</a:t>
            </a:r>
          </a:p>
        </p:txBody>
      </p:sp>
      <p:sp>
        <p:nvSpPr>
          <p:cNvPr id="21" name="Textplatzhalter 9">
            <a:extLst>
              <a:ext uri="{FF2B5EF4-FFF2-40B4-BE49-F238E27FC236}">
                <a16:creationId xmlns:a16="http://schemas.microsoft.com/office/drawing/2014/main" id="{4113114E-D802-01BB-192B-88C27CEE2178}"/>
              </a:ext>
            </a:extLst>
          </p:cNvPr>
          <p:cNvSpPr>
            <a:spLocks noGrp="1"/>
          </p:cNvSpPr>
          <p:nvPr>
            <p:ph type="body" sz="quarter" idx="29" hasCustomPrompt="1"/>
          </p:nvPr>
        </p:nvSpPr>
        <p:spPr>
          <a:xfrm>
            <a:off x="4886964" y="2768732"/>
            <a:ext cx="1741334" cy="271885"/>
          </a:xfrm>
        </p:spPr>
        <p:txBody>
          <a:bodyPr lIns="0" tIns="0" rIns="0" bIns="0">
            <a:normAutofit/>
          </a:bodyPr>
          <a:lstStyle>
            <a:lvl1pPr marL="0" indent="0">
              <a:buNone/>
              <a:defRPr lang="de-DE" sz="16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Name</a:t>
            </a:r>
          </a:p>
        </p:txBody>
      </p:sp>
      <p:sp>
        <p:nvSpPr>
          <p:cNvPr id="25" name="Textplatzhalter 9">
            <a:extLst>
              <a:ext uri="{FF2B5EF4-FFF2-40B4-BE49-F238E27FC236}">
                <a16:creationId xmlns:a16="http://schemas.microsoft.com/office/drawing/2014/main" id="{9E35C2C5-3C94-7548-466C-027A78669901}"/>
              </a:ext>
            </a:extLst>
          </p:cNvPr>
          <p:cNvSpPr>
            <a:spLocks noGrp="1"/>
          </p:cNvSpPr>
          <p:nvPr>
            <p:ph type="body" sz="quarter" idx="30" hasCustomPrompt="1"/>
          </p:nvPr>
        </p:nvSpPr>
        <p:spPr>
          <a:xfrm>
            <a:off x="4886964" y="3138348"/>
            <a:ext cx="1741334" cy="254951"/>
          </a:xfrm>
        </p:spPr>
        <p:txBody>
          <a:bodyPr lIns="0" tIns="0" rIns="0" bIns="0">
            <a:normAutofit/>
          </a:bodyPr>
          <a:lstStyle>
            <a:lvl1pPr marL="0" indent="0">
              <a:buNone/>
              <a:defRPr lang="de-DE" sz="14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Titel</a:t>
            </a:r>
          </a:p>
        </p:txBody>
      </p:sp>
      <p:sp>
        <p:nvSpPr>
          <p:cNvPr id="26" name="Textplatzhalter 9">
            <a:extLst>
              <a:ext uri="{FF2B5EF4-FFF2-40B4-BE49-F238E27FC236}">
                <a16:creationId xmlns:a16="http://schemas.microsoft.com/office/drawing/2014/main" id="{5C6B3DE3-18FE-7FCF-530D-7664F6338DB6}"/>
              </a:ext>
            </a:extLst>
          </p:cNvPr>
          <p:cNvSpPr>
            <a:spLocks noGrp="1"/>
          </p:cNvSpPr>
          <p:nvPr>
            <p:ph type="body" sz="quarter" idx="31" hasCustomPrompt="1"/>
          </p:nvPr>
        </p:nvSpPr>
        <p:spPr>
          <a:xfrm>
            <a:off x="4886964" y="3491030"/>
            <a:ext cx="1741334" cy="1106945"/>
          </a:xfrm>
        </p:spPr>
        <p:txBody>
          <a:bodyPr lIns="0" tIns="0" rIns="0" bIns="0">
            <a:normAutofit/>
          </a:bodyPr>
          <a:lstStyle>
            <a:lvl1pPr marL="0" indent="0">
              <a:buNone/>
              <a:defRPr lang="de-DE" sz="12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Kontaktinfos</a:t>
            </a:r>
          </a:p>
        </p:txBody>
      </p:sp>
      <p:sp>
        <p:nvSpPr>
          <p:cNvPr id="27" name="Textplatzhalter 9">
            <a:extLst>
              <a:ext uri="{FF2B5EF4-FFF2-40B4-BE49-F238E27FC236}">
                <a16:creationId xmlns:a16="http://schemas.microsoft.com/office/drawing/2014/main" id="{6F4CC9DA-44B2-2801-92D8-C0AF4DCDD73B}"/>
              </a:ext>
            </a:extLst>
          </p:cNvPr>
          <p:cNvSpPr>
            <a:spLocks noGrp="1"/>
          </p:cNvSpPr>
          <p:nvPr>
            <p:ph type="body" sz="quarter" idx="32" hasCustomPrompt="1"/>
          </p:nvPr>
        </p:nvSpPr>
        <p:spPr>
          <a:xfrm>
            <a:off x="7079430" y="2768732"/>
            <a:ext cx="1741334" cy="271885"/>
          </a:xfrm>
        </p:spPr>
        <p:txBody>
          <a:bodyPr lIns="0" tIns="0" rIns="0" bIns="0">
            <a:normAutofit/>
          </a:bodyPr>
          <a:lstStyle>
            <a:lvl1pPr marL="0" indent="0">
              <a:buNone/>
              <a:defRPr lang="de-DE" sz="16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Name</a:t>
            </a:r>
          </a:p>
        </p:txBody>
      </p:sp>
      <p:sp>
        <p:nvSpPr>
          <p:cNvPr id="28" name="Textplatzhalter 9">
            <a:extLst>
              <a:ext uri="{FF2B5EF4-FFF2-40B4-BE49-F238E27FC236}">
                <a16:creationId xmlns:a16="http://schemas.microsoft.com/office/drawing/2014/main" id="{1F9F5927-9EFA-70C9-0220-81F9D2DEA395}"/>
              </a:ext>
            </a:extLst>
          </p:cNvPr>
          <p:cNvSpPr>
            <a:spLocks noGrp="1"/>
          </p:cNvSpPr>
          <p:nvPr>
            <p:ph type="body" sz="quarter" idx="33" hasCustomPrompt="1"/>
          </p:nvPr>
        </p:nvSpPr>
        <p:spPr>
          <a:xfrm>
            <a:off x="7079430" y="3138348"/>
            <a:ext cx="1741334" cy="254951"/>
          </a:xfrm>
        </p:spPr>
        <p:txBody>
          <a:bodyPr lIns="0" tIns="0" rIns="0" bIns="0">
            <a:normAutofit/>
          </a:bodyPr>
          <a:lstStyle>
            <a:lvl1pPr marL="0" indent="0">
              <a:buNone/>
              <a:defRPr lang="de-DE" sz="14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Titel</a:t>
            </a:r>
          </a:p>
        </p:txBody>
      </p:sp>
      <p:sp>
        <p:nvSpPr>
          <p:cNvPr id="29" name="Textplatzhalter 9">
            <a:extLst>
              <a:ext uri="{FF2B5EF4-FFF2-40B4-BE49-F238E27FC236}">
                <a16:creationId xmlns:a16="http://schemas.microsoft.com/office/drawing/2014/main" id="{CD3B8BD0-D7CB-C543-FCBF-0B7E5BC16E12}"/>
              </a:ext>
            </a:extLst>
          </p:cNvPr>
          <p:cNvSpPr>
            <a:spLocks noGrp="1"/>
          </p:cNvSpPr>
          <p:nvPr>
            <p:ph type="body" sz="quarter" idx="34" hasCustomPrompt="1"/>
          </p:nvPr>
        </p:nvSpPr>
        <p:spPr>
          <a:xfrm>
            <a:off x="7079430" y="3491030"/>
            <a:ext cx="1741334" cy="1106945"/>
          </a:xfrm>
        </p:spPr>
        <p:txBody>
          <a:bodyPr lIns="0" tIns="0" rIns="0" bIns="0">
            <a:normAutofit/>
          </a:bodyPr>
          <a:lstStyle>
            <a:lvl1pPr marL="0" indent="0">
              <a:buNone/>
              <a:defRPr lang="de-DE" sz="1200" smtClean="0">
                <a:solidFill>
                  <a:schemeClr val="bg1"/>
                </a:solidFill>
              </a:defRPr>
            </a:lvl1pPr>
            <a:lvl2pPr marL="457200" indent="0">
              <a:buNone/>
              <a:defRPr lang="de-DE" smtClean="0">
                <a:solidFill>
                  <a:schemeClr val="bg1"/>
                </a:solidFill>
              </a:defRPr>
            </a:lvl2pPr>
            <a:lvl3pPr marL="914400" indent="0">
              <a:buNone/>
              <a:defRPr lang="de-DE" smtClean="0">
                <a:solidFill>
                  <a:schemeClr val="bg1"/>
                </a:solidFill>
              </a:defRPr>
            </a:lvl3pPr>
            <a:lvl4pPr marL="1371600" indent="0">
              <a:buNone/>
              <a:defRPr lang="de-DE" smtClean="0">
                <a:solidFill>
                  <a:schemeClr val="bg1"/>
                </a:solidFill>
              </a:defRPr>
            </a:lvl4pPr>
            <a:lvl5pPr marL="1828800" indent="0">
              <a:buNone/>
              <a:defRPr lang="de-DE">
                <a:solidFill>
                  <a:schemeClr val="bg1"/>
                </a:solidFill>
              </a:defRPr>
            </a:lvl5pPr>
          </a:lstStyle>
          <a:p>
            <a:pPr lvl="0"/>
            <a:r>
              <a:rPr lang="de-DE" dirty="0"/>
              <a:t>Kontaktinfos</a:t>
            </a:r>
          </a:p>
        </p:txBody>
      </p:sp>
      <p:sp>
        <p:nvSpPr>
          <p:cNvPr id="6" name="Titel 8">
            <a:extLst>
              <a:ext uri="{FF2B5EF4-FFF2-40B4-BE49-F238E27FC236}">
                <a16:creationId xmlns:a16="http://schemas.microsoft.com/office/drawing/2014/main" id="{963DCB29-8986-6FE6-3E69-C6DCBF997365}"/>
              </a:ext>
            </a:extLst>
          </p:cNvPr>
          <p:cNvSpPr>
            <a:spLocks noGrp="1"/>
          </p:cNvSpPr>
          <p:nvPr>
            <p:ph type="title"/>
          </p:nvPr>
        </p:nvSpPr>
        <p:spPr>
          <a:xfrm>
            <a:off x="525599" y="286362"/>
            <a:ext cx="8295163" cy="496887"/>
          </a:xfrm>
        </p:spPr>
        <p:txBody>
          <a:bodyPr/>
          <a:lstStyle>
            <a:lvl1pPr>
              <a:defRPr>
                <a:solidFill>
                  <a:srgbClr val="E7F5F6"/>
                </a:solidFill>
              </a:defRPr>
            </a:lvl1pPr>
          </a:lstStyle>
          <a:p>
            <a:r>
              <a:rPr lang="de-DE"/>
              <a:t>Mastertitelformat bearbeiten</a:t>
            </a:r>
            <a:endParaRPr lang="de-DE" dirty="0"/>
          </a:p>
        </p:txBody>
      </p:sp>
    </p:spTree>
    <p:extLst>
      <p:ext uri="{BB962C8B-B14F-4D97-AF65-F5344CB8AC3E}">
        <p14:creationId xmlns:p14="http://schemas.microsoft.com/office/powerpoint/2010/main" val="2583869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tizen intern">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sp>
        <p:nvSpPr>
          <p:cNvPr id="10" name="Textplatzhalter 9">
            <a:extLst>
              <a:ext uri="{FF2B5EF4-FFF2-40B4-BE49-F238E27FC236}">
                <a16:creationId xmlns:a16="http://schemas.microsoft.com/office/drawing/2014/main" id="{8DE34CED-E4FB-2D82-37EA-1636057AA263}"/>
              </a:ext>
            </a:extLst>
          </p:cNvPr>
          <p:cNvSpPr>
            <a:spLocks noGrp="1"/>
          </p:cNvSpPr>
          <p:nvPr>
            <p:ph type="body" sz="quarter" idx="12"/>
          </p:nvPr>
        </p:nvSpPr>
        <p:spPr>
          <a:xfrm>
            <a:off x="524987" y="857861"/>
            <a:ext cx="8295163" cy="3804089"/>
          </a:xfrm>
        </p:spPr>
        <p:txBody>
          <a:bodyPr lIns="0" tIns="0" rIns="0" bIns="0" numCol="3" spcCol="36000">
            <a:normAutofit/>
          </a:bodyPr>
          <a:lstStyle>
            <a:lvl1pPr>
              <a:buClr>
                <a:schemeClr val="accent1"/>
              </a:buClr>
              <a:defRPr sz="1200"/>
            </a:lvl1pPr>
            <a:lvl2pPr marL="685800" indent="-228600">
              <a:buClr>
                <a:schemeClr val="accent1"/>
              </a:buClr>
              <a:buFont typeface="Segoe UI" panose="020B0502040204020203" pitchFamily="34" charset="0"/>
              <a:buChar char="◦"/>
              <a:defRPr sz="1100"/>
            </a:lvl2pPr>
            <a:lvl3pPr>
              <a:defRPr sz="1050"/>
            </a:lvl3pPr>
            <a:lvl4pPr>
              <a:defRPr sz="1000"/>
            </a:lvl4pPr>
            <a:lvl5pPr>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12" name="Gruppieren 11">
            <a:extLst>
              <a:ext uri="{FF2B5EF4-FFF2-40B4-BE49-F238E27FC236}">
                <a16:creationId xmlns:a16="http://schemas.microsoft.com/office/drawing/2014/main" id="{9B526DD8-2D46-C008-9F89-205690436CBD}"/>
              </a:ext>
            </a:extLst>
          </p:cNvPr>
          <p:cNvGrpSpPr/>
          <p:nvPr userDrawn="1"/>
        </p:nvGrpSpPr>
        <p:grpSpPr>
          <a:xfrm>
            <a:off x="9253346" y="4531517"/>
            <a:ext cx="1516016" cy="614903"/>
            <a:chOff x="9253346" y="5431451"/>
            <a:chExt cx="1516016" cy="614903"/>
          </a:xfrm>
        </p:grpSpPr>
        <p:sp>
          <p:nvSpPr>
            <p:cNvPr id="13" name="Rechteck 12">
              <a:extLst>
                <a:ext uri="{FF2B5EF4-FFF2-40B4-BE49-F238E27FC236}">
                  <a16:creationId xmlns:a16="http://schemas.microsoft.com/office/drawing/2014/main" id="{88793461-86E0-5D44-BA48-669C11B241E1}"/>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03F72428-DB12-BC93-5E58-E69EB287FDFD}"/>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5FCB7DCF-A4BD-76FB-1685-333538ADA5FA}"/>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CB6B191B-A958-BE51-2A2F-0E29DCBAB1A4}"/>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BC64B500-D32F-863B-26D7-34AD253E8DC9}"/>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5FE4222C-57C1-9E63-F6AE-6B118C13F31F}"/>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9" name="Gruppieren 18">
            <a:extLst>
              <a:ext uri="{FF2B5EF4-FFF2-40B4-BE49-F238E27FC236}">
                <a16:creationId xmlns:a16="http://schemas.microsoft.com/office/drawing/2014/main" id="{C7B944E1-2CA8-EA3F-E990-402326F7C117}"/>
              </a:ext>
            </a:extLst>
          </p:cNvPr>
          <p:cNvGrpSpPr/>
          <p:nvPr userDrawn="1"/>
        </p:nvGrpSpPr>
        <p:grpSpPr>
          <a:xfrm>
            <a:off x="9253346" y="-6263"/>
            <a:ext cx="1516016" cy="611836"/>
            <a:chOff x="9253346" y="-6263"/>
            <a:chExt cx="1516016" cy="611836"/>
          </a:xfrm>
        </p:grpSpPr>
        <p:sp>
          <p:nvSpPr>
            <p:cNvPr id="20" name="Rechteck 19">
              <a:extLst>
                <a:ext uri="{FF2B5EF4-FFF2-40B4-BE49-F238E27FC236}">
                  <a16:creationId xmlns:a16="http://schemas.microsoft.com/office/drawing/2014/main" id="{96C36EF9-E615-E520-B4B4-D59D1856C282}"/>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F8BFAE2C-02BC-63A5-2C3F-20FAA1C99535}"/>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C515981E-244D-3155-EEED-1701FECC6F5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F0515BFC-4487-6BA2-95DE-59D13E3EFEE0}"/>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72DAC5A2-EFC1-0DD3-53EE-3251D4279357}"/>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B8D70367-D99F-BDD3-30F3-1714CEE7BC7B}"/>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6" name="Gruppieren 25">
            <a:extLst>
              <a:ext uri="{FF2B5EF4-FFF2-40B4-BE49-F238E27FC236}">
                <a16:creationId xmlns:a16="http://schemas.microsoft.com/office/drawing/2014/main" id="{6824007C-0F12-BEEF-E919-15A535E22E12}"/>
              </a:ext>
            </a:extLst>
          </p:cNvPr>
          <p:cNvGrpSpPr/>
          <p:nvPr userDrawn="1"/>
        </p:nvGrpSpPr>
        <p:grpSpPr>
          <a:xfrm>
            <a:off x="9253346" y="1506329"/>
            <a:ext cx="1516016" cy="611836"/>
            <a:chOff x="9253346" y="1884250"/>
            <a:chExt cx="1516016" cy="611836"/>
          </a:xfrm>
        </p:grpSpPr>
        <p:sp>
          <p:nvSpPr>
            <p:cNvPr id="27" name="Rechteck 26">
              <a:extLst>
                <a:ext uri="{FF2B5EF4-FFF2-40B4-BE49-F238E27FC236}">
                  <a16:creationId xmlns:a16="http://schemas.microsoft.com/office/drawing/2014/main" id="{6C60AC7F-8E04-1400-1B9A-90AE8365DFD9}"/>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432591F6-8E58-EBEB-6406-9985919ABD4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a:extLst>
                <a:ext uri="{FF2B5EF4-FFF2-40B4-BE49-F238E27FC236}">
                  <a16:creationId xmlns:a16="http://schemas.microsoft.com/office/drawing/2014/main" id="{50658FC9-17FD-9CFC-2212-2C413C579A6D}"/>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42176615-67D9-FF27-DBDF-F9C927ED772B}"/>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DEEFF6A4-2A13-EF48-C598-CC056553A1E7}"/>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D2D71C49-0EB1-84D5-5625-AB359E9E2149}"/>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3" name="Gruppieren 32">
            <a:extLst>
              <a:ext uri="{FF2B5EF4-FFF2-40B4-BE49-F238E27FC236}">
                <a16:creationId xmlns:a16="http://schemas.microsoft.com/office/drawing/2014/main" id="{585AFCCE-DC1A-425B-3414-A329E3B2CC4E}"/>
              </a:ext>
            </a:extLst>
          </p:cNvPr>
          <p:cNvGrpSpPr/>
          <p:nvPr userDrawn="1"/>
        </p:nvGrpSpPr>
        <p:grpSpPr>
          <a:xfrm>
            <a:off x="9253346" y="2262625"/>
            <a:ext cx="1516016" cy="611836"/>
            <a:chOff x="9253346" y="2765310"/>
            <a:chExt cx="1516016" cy="611836"/>
          </a:xfrm>
        </p:grpSpPr>
        <p:sp>
          <p:nvSpPr>
            <p:cNvPr id="34" name="Rechteck 33">
              <a:extLst>
                <a:ext uri="{FF2B5EF4-FFF2-40B4-BE49-F238E27FC236}">
                  <a16:creationId xmlns:a16="http://schemas.microsoft.com/office/drawing/2014/main" id="{5549D332-725E-F560-D62B-3E465E9BA483}"/>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a:extLst>
                <a:ext uri="{FF2B5EF4-FFF2-40B4-BE49-F238E27FC236}">
                  <a16:creationId xmlns:a16="http://schemas.microsoft.com/office/drawing/2014/main" id="{CC65E3E1-FB27-956A-A25D-F7E14C2C9C44}"/>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a:extLst>
                <a:ext uri="{FF2B5EF4-FFF2-40B4-BE49-F238E27FC236}">
                  <a16:creationId xmlns:a16="http://schemas.microsoft.com/office/drawing/2014/main" id="{D5249CDC-1096-F656-CBF1-A4D657B2F9F4}"/>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18E49DD7-6244-B01A-20EF-876E8B90F842}"/>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C37EAD05-EC87-DF4A-393A-39C21B29A5C8}"/>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F33D089B-E207-1516-46E0-15D37FF12111}"/>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0" name="Gruppieren 39">
            <a:extLst>
              <a:ext uri="{FF2B5EF4-FFF2-40B4-BE49-F238E27FC236}">
                <a16:creationId xmlns:a16="http://schemas.microsoft.com/office/drawing/2014/main" id="{3D4604D6-5422-EEF2-2709-0B49ACE13BA8}"/>
              </a:ext>
            </a:extLst>
          </p:cNvPr>
          <p:cNvGrpSpPr/>
          <p:nvPr userDrawn="1"/>
        </p:nvGrpSpPr>
        <p:grpSpPr>
          <a:xfrm>
            <a:off x="9253346" y="3018921"/>
            <a:ext cx="1516016" cy="611836"/>
            <a:chOff x="9253346" y="3646370"/>
            <a:chExt cx="1516016" cy="611836"/>
          </a:xfrm>
        </p:grpSpPr>
        <p:sp>
          <p:nvSpPr>
            <p:cNvPr id="41" name="Rechteck 40">
              <a:extLst>
                <a:ext uri="{FF2B5EF4-FFF2-40B4-BE49-F238E27FC236}">
                  <a16:creationId xmlns:a16="http://schemas.microsoft.com/office/drawing/2014/main" id="{9B909B0D-BDB9-F8FE-61C8-95964B42BBDB}"/>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58EB162F-29CF-DC79-A6F0-CAFD99762B85}"/>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77CD049F-45F7-55BB-138A-AB71B39BCCE5}"/>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634C0DCE-F9D4-AADD-37BE-BD285FEB57AD}"/>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5F76A83-00FE-A63E-9EB6-E160ED74346E}"/>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0AB75490-B7DB-574F-7DB5-47088E2C95D8}"/>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7" name="Gruppieren 46">
            <a:extLst>
              <a:ext uri="{FF2B5EF4-FFF2-40B4-BE49-F238E27FC236}">
                <a16:creationId xmlns:a16="http://schemas.microsoft.com/office/drawing/2014/main" id="{6A98604B-9F17-9CB1-4DCE-7D682EB512EC}"/>
              </a:ext>
            </a:extLst>
          </p:cNvPr>
          <p:cNvGrpSpPr/>
          <p:nvPr userDrawn="1"/>
        </p:nvGrpSpPr>
        <p:grpSpPr>
          <a:xfrm>
            <a:off x="9253346" y="3775217"/>
            <a:ext cx="1516016" cy="611838"/>
            <a:chOff x="9253346" y="4527430"/>
            <a:chExt cx="1516016" cy="611838"/>
          </a:xfrm>
        </p:grpSpPr>
        <p:sp>
          <p:nvSpPr>
            <p:cNvPr id="48" name="Rechteck 47">
              <a:extLst>
                <a:ext uri="{FF2B5EF4-FFF2-40B4-BE49-F238E27FC236}">
                  <a16:creationId xmlns:a16="http://schemas.microsoft.com/office/drawing/2014/main" id="{960A3469-4B6C-C75E-990F-DEED2CC85FAA}"/>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48">
              <a:extLst>
                <a:ext uri="{FF2B5EF4-FFF2-40B4-BE49-F238E27FC236}">
                  <a16:creationId xmlns:a16="http://schemas.microsoft.com/office/drawing/2014/main" id="{A0E85093-FF6A-AD15-2D5F-5F6225423A4F}"/>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a:extLst>
                <a:ext uri="{FF2B5EF4-FFF2-40B4-BE49-F238E27FC236}">
                  <a16:creationId xmlns:a16="http://schemas.microsoft.com/office/drawing/2014/main" id="{3A0A4231-E6FF-225E-DCBC-CB76C2BAFCDA}"/>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2612FBED-343D-F22D-02DB-7B08E9C536EC}"/>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AF47759-FFC2-E0DA-F487-55CBC09B3C63}"/>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C684012B-B69C-3A00-06DE-92E604B28A00}"/>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4" name="Gruppieren 53">
            <a:extLst>
              <a:ext uri="{FF2B5EF4-FFF2-40B4-BE49-F238E27FC236}">
                <a16:creationId xmlns:a16="http://schemas.microsoft.com/office/drawing/2014/main" id="{BB9DE89D-1784-0346-ECBC-8529A9A348C0}"/>
              </a:ext>
            </a:extLst>
          </p:cNvPr>
          <p:cNvGrpSpPr/>
          <p:nvPr userDrawn="1"/>
        </p:nvGrpSpPr>
        <p:grpSpPr>
          <a:xfrm>
            <a:off x="9253346" y="750033"/>
            <a:ext cx="1516016" cy="611836"/>
            <a:chOff x="9253346" y="750033"/>
            <a:chExt cx="1516016" cy="611836"/>
          </a:xfrm>
        </p:grpSpPr>
        <p:sp>
          <p:nvSpPr>
            <p:cNvPr id="55" name="Rechteck 54">
              <a:extLst>
                <a:ext uri="{FF2B5EF4-FFF2-40B4-BE49-F238E27FC236}">
                  <a16:creationId xmlns:a16="http://schemas.microsoft.com/office/drawing/2014/main" id="{7256B4F8-5881-C7BE-D446-9A5F76F7C049}"/>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Rechteck 55">
              <a:extLst>
                <a:ext uri="{FF2B5EF4-FFF2-40B4-BE49-F238E27FC236}">
                  <a16:creationId xmlns:a16="http://schemas.microsoft.com/office/drawing/2014/main" id="{B997A2EF-4E62-18FE-C65A-DF49B0D852BB}"/>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08C30ED3-8803-4921-F0EC-6B2FF42546FD}"/>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BD15AAA9-4164-EB1A-E350-1B7AB779EABC}"/>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Rechteck 58">
              <a:extLst>
                <a:ext uri="{FF2B5EF4-FFF2-40B4-BE49-F238E27FC236}">
                  <a16:creationId xmlns:a16="http://schemas.microsoft.com/office/drawing/2014/main" id="{3566666F-EE6E-9499-BACE-D80DCD2BFD3A}"/>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9036E478-F8A6-2E25-C0D6-AAE6868F0DD0}"/>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1" name="Rechteck 60">
            <a:extLst>
              <a:ext uri="{FF2B5EF4-FFF2-40B4-BE49-F238E27FC236}">
                <a16:creationId xmlns:a16="http://schemas.microsoft.com/office/drawing/2014/main" id="{A22FDAD3-A6FB-A5D6-A050-2DF5F258616A}"/>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Rechteck 61">
            <a:extLst>
              <a:ext uri="{FF2B5EF4-FFF2-40B4-BE49-F238E27FC236}">
                <a16:creationId xmlns:a16="http://schemas.microsoft.com/office/drawing/2014/main" id="{BB38FF83-FDF0-7F9D-1890-F7FB9F22E548}"/>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C782088F-E2F6-941C-C8D7-5E22D9D78466}"/>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Fußzeilenplatzhalter 6">
            <a:extLst>
              <a:ext uri="{FF2B5EF4-FFF2-40B4-BE49-F238E27FC236}">
                <a16:creationId xmlns:a16="http://schemas.microsoft.com/office/drawing/2014/main" id="{95CB3E80-7B0F-5B26-A9EB-39A15D8B015C}"/>
              </a:ext>
            </a:extLst>
          </p:cNvPr>
          <p:cNvSpPr>
            <a:spLocks noGrp="1"/>
          </p:cNvSpPr>
          <p:nvPr>
            <p:ph type="ftr" sz="quarter" idx="17"/>
          </p:nvPr>
        </p:nvSpPr>
        <p:spPr>
          <a:xfrm>
            <a:off x="1352686" y="4767263"/>
            <a:ext cx="6299398" cy="273844"/>
          </a:xfrm>
        </p:spPr>
        <p:txBody>
          <a:bodyPr/>
          <a:lstStyle/>
          <a:p>
            <a:r>
              <a:rPr lang="de-DE" dirty="0"/>
              <a:t>Digital Workplace Webinare</a:t>
            </a:r>
          </a:p>
        </p:txBody>
      </p:sp>
      <p:sp>
        <p:nvSpPr>
          <p:cNvPr id="5" name="Foliennummernplatzhalter 7">
            <a:extLst>
              <a:ext uri="{FF2B5EF4-FFF2-40B4-BE49-F238E27FC236}">
                <a16:creationId xmlns:a16="http://schemas.microsoft.com/office/drawing/2014/main" id="{D1BDF639-EE27-40D6-83FC-1D678D19FAAC}"/>
              </a:ext>
            </a:extLst>
          </p:cNvPr>
          <p:cNvSpPr>
            <a:spLocks noGrp="1"/>
          </p:cNvSpPr>
          <p:nvPr>
            <p:ph type="sldNum" sz="quarter" idx="18"/>
          </p:nvPr>
        </p:nvSpPr>
        <p:spPr>
          <a:xfrm>
            <a:off x="1138534" y="4767263"/>
            <a:ext cx="214152" cy="273844"/>
          </a:xfrm>
        </p:spPr>
        <p:txBody>
          <a:bodyPr/>
          <a:lstStyle/>
          <a:p>
            <a:fld id="{61959506-2451-46DD-BEDB-4A7F133C4021}" type="slidenum">
              <a:rPr lang="de-DE" smtClean="0"/>
              <a:pPr/>
              <a:t>‹Nr.›</a:t>
            </a:fld>
            <a:endParaRPr lang="de-DE" dirty="0"/>
          </a:p>
        </p:txBody>
      </p:sp>
      <p:sp>
        <p:nvSpPr>
          <p:cNvPr id="7" name="Titel 8">
            <a:extLst>
              <a:ext uri="{FF2B5EF4-FFF2-40B4-BE49-F238E27FC236}">
                <a16:creationId xmlns:a16="http://schemas.microsoft.com/office/drawing/2014/main" id="{011478C4-528E-9A0B-07F9-72A20DE46959}"/>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76183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rbpalette und Infos">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sp>
        <p:nvSpPr>
          <p:cNvPr id="6" name="Titel 1">
            <a:extLst>
              <a:ext uri="{FF2B5EF4-FFF2-40B4-BE49-F238E27FC236}">
                <a16:creationId xmlns:a16="http://schemas.microsoft.com/office/drawing/2014/main" id="{733F17AD-E84F-D0C3-B7B7-5C885016A4B0}"/>
              </a:ext>
            </a:extLst>
          </p:cNvPr>
          <p:cNvSpPr>
            <a:spLocks noGrp="1"/>
          </p:cNvSpPr>
          <p:nvPr>
            <p:ph type="title" hasCustomPrompt="1"/>
          </p:nvPr>
        </p:nvSpPr>
        <p:spPr>
          <a:xfrm>
            <a:off x="525600" y="299655"/>
            <a:ext cx="8295164" cy="497297"/>
          </a:xfrm>
          <a:prstGeom prst="rect">
            <a:avLst/>
          </a:prstGeom>
        </p:spPr>
        <p:txBody>
          <a:bodyPr lIns="0" tIns="0" rIns="0" bIns="0" anchor="t">
            <a:normAutofit/>
          </a:bodyPr>
          <a:lstStyle>
            <a:lvl1pPr>
              <a:lnSpc>
                <a:spcPct val="110000"/>
              </a:lnSpc>
              <a:defRPr lang="de-DE" sz="2000" kern="1200" dirty="0">
                <a:solidFill>
                  <a:schemeClr val="accent1"/>
                </a:solidFill>
                <a:latin typeface="+mj-lt"/>
                <a:ea typeface="+mn-ea"/>
                <a:cs typeface="+mn-cs"/>
              </a:defRPr>
            </a:lvl1pPr>
          </a:lstStyle>
          <a:p>
            <a:pPr marL="0" lvl="0" indent="0" algn="l" defTabSz="685800" rtl="0" eaLnBrk="1" latinLnBrk="0" hangingPunct="1">
              <a:lnSpc>
                <a:spcPct val="100000"/>
              </a:lnSpc>
              <a:spcBef>
                <a:spcPts val="0"/>
              </a:spcBef>
              <a:buFontTx/>
              <a:buNone/>
            </a:pPr>
            <a:r>
              <a:rPr lang="de-DE" dirty="0"/>
              <a:t>Farbpalette und Infos</a:t>
            </a:r>
          </a:p>
        </p:txBody>
      </p:sp>
      <p:sp>
        <p:nvSpPr>
          <p:cNvPr id="10" name="Rechteck 9">
            <a:extLst>
              <a:ext uri="{FF2B5EF4-FFF2-40B4-BE49-F238E27FC236}">
                <a16:creationId xmlns:a16="http://schemas.microsoft.com/office/drawing/2014/main" id="{8164F7A3-0C23-35BB-578D-1121E0E277E6}"/>
              </a:ext>
            </a:extLst>
          </p:cNvPr>
          <p:cNvSpPr/>
          <p:nvPr userDrawn="1"/>
        </p:nvSpPr>
        <p:spPr>
          <a:xfrm rot="5400000">
            <a:off x="752962" y="1224702"/>
            <a:ext cx="518918" cy="973642"/>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Rechteck 58">
            <a:extLst>
              <a:ext uri="{FF2B5EF4-FFF2-40B4-BE49-F238E27FC236}">
                <a16:creationId xmlns:a16="http://schemas.microsoft.com/office/drawing/2014/main" id="{DB4F2E09-3761-4061-50C1-08DBD192AA6B}"/>
              </a:ext>
            </a:extLst>
          </p:cNvPr>
          <p:cNvSpPr/>
          <p:nvPr userDrawn="1"/>
        </p:nvSpPr>
        <p:spPr>
          <a:xfrm rot="5400000">
            <a:off x="879790" y="1923192"/>
            <a:ext cx="265261" cy="973642"/>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B8B46F4-FCB3-E9F2-E453-9C0F40BF1F93}"/>
              </a:ext>
            </a:extLst>
          </p:cNvPr>
          <p:cNvSpPr/>
          <p:nvPr userDrawn="1"/>
        </p:nvSpPr>
        <p:spPr>
          <a:xfrm rot="5400000">
            <a:off x="882691" y="2301175"/>
            <a:ext cx="259459" cy="973642"/>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Rechteck 60">
            <a:extLst>
              <a:ext uri="{FF2B5EF4-FFF2-40B4-BE49-F238E27FC236}">
                <a16:creationId xmlns:a16="http://schemas.microsoft.com/office/drawing/2014/main" id="{5C081A18-833E-ED6F-A994-3B886098E979}"/>
              </a:ext>
            </a:extLst>
          </p:cNvPr>
          <p:cNvSpPr/>
          <p:nvPr userDrawn="1"/>
        </p:nvSpPr>
        <p:spPr>
          <a:xfrm rot="5400000">
            <a:off x="882691" y="2676256"/>
            <a:ext cx="259459" cy="973642"/>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Rechteck 61">
            <a:extLst>
              <a:ext uri="{FF2B5EF4-FFF2-40B4-BE49-F238E27FC236}">
                <a16:creationId xmlns:a16="http://schemas.microsoft.com/office/drawing/2014/main" id="{B469EA46-A609-D361-D41E-898E8CCFDD1C}"/>
              </a:ext>
            </a:extLst>
          </p:cNvPr>
          <p:cNvSpPr/>
          <p:nvPr userDrawn="1"/>
        </p:nvSpPr>
        <p:spPr>
          <a:xfrm rot="5400000">
            <a:off x="882691" y="3051338"/>
            <a:ext cx="259459" cy="973642"/>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867F8BFD-09BA-BF0D-D269-60FDDF3A90F3}"/>
              </a:ext>
            </a:extLst>
          </p:cNvPr>
          <p:cNvSpPr/>
          <p:nvPr userDrawn="1"/>
        </p:nvSpPr>
        <p:spPr>
          <a:xfrm rot="5400000">
            <a:off x="882691" y="3426419"/>
            <a:ext cx="259459" cy="973642"/>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Textfeld 63">
            <a:extLst>
              <a:ext uri="{FF2B5EF4-FFF2-40B4-BE49-F238E27FC236}">
                <a16:creationId xmlns:a16="http://schemas.microsoft.com/office/drawing/2014/main" id="{6239971E-D5C3-F8B8-349A-1A9F3E30AD05}"/>
              </a:ext>
            </a:extLst>
          </p:cNvPr>
          <p:cNvSpPr txBox="1"/>
          <p:nvPr userDrawn="1"/>
        </p:nvSpPr>
        <p:spPr>
          <a:xfrm>
            <a:off x="525598" y="1578371"/>
            <a:ext cx="973643" cy="276999"/>
          </a:xfrm>
          <a:prstGeom prst="rect">
            <a:avLst/>
          </a:prstGeom>
          <a:noFill/>
        </p:spPr>
        <p:txBody>
          <a:bodyPr wrap="square" rtlCol="0">
            <a:spAutoFit/>
          </a:bodyPr>
          <a:lstStyle/>
          <a:p>
            <a:pPr algn="ctr"/>
            <a:r>
              <a:rPr lang="de-DE" sz="1200" dirty="0">
                <a:solidFill>
                  <a:schemeClr val="bg1"/>
                </a:solidFill>
              </a:rPr>
              <a:t>#006382</a:t>
            </a:r>
          </a:p>
        </p:txBody>
      </p:sp>
      <p:sp>
        <p:nvSpPr>
          <p:cNvPr id="65" name="Textfeld 64">
            <a:extLst>
              <a:ext uri="{FF2B5EF4-FFF2-40B4-BE49-F238E27FC236}">
                <a16:creationId xmlns:a16="http://schemas.microsoft.com/office/drawing/2014/main" id="{6821C28C-4A4D-8DAF-0527-6A876838064A}"/>
              </a:ext>
            </a:extLst>
          </p:cNvPr>
          <p:cNvSpPr txBox="1"/>
          <p:nvPr userDrawn="1"/>
        </p:nvSpPr>
        <p:spPr>
          <a:xfrm>
            <a:off x="525598" y="2270531"/>
            <a:ext cx="973643" cy="276999"/>
          </a:xfrm>
          <a:prstGeom prst="rect">
            <a:avLst/>
          </a:prstGeom>
          <a:noFill/>
        </p:spPr>
        <p:txBody>
          <a:bodyPr wrap="square" rtlCol="0">
            <a:spAutoFit/>
          </a:bodyPr>
          <a:lstStyle/>
          <a:p>
            <a:pPr algn="ctr"/>
            <a:r>
              <a:rPr lang="de-DE" sz="1200" dirty="0">
                <a:solidFill>
                  <a:schemeClr val="bg1"/>
                </a:solidFill>
              </a:rPr>
              <a:t>#33829B</a:t>
            </a:r>
          </a:p>
        </p:txBody>
      </p:sp>
      <p:sp>
        <p:nvSpPr>
          <p:cNvPr id="66" name="Textfeld 65">
            <a:extLst>
              <a:ext uri="{FF2B5EF4-FFF2-40B4-BE49-F238E27FC236}">
                <a16:creationId xmlns:a16="http://schemas.microsoft.com/office/drawing/2014/main" id="{AB7C577F-2111-4B97-4636-35B48E94AFCE}"/>
              </a:ext>
            </a:extLst>
          </p:cNvPr>
          <p:cNvSpPr txBox="1"/>
          <p:nvPr userDrawn="1"/>
        </p:nvSpPr>
        <p:spPr>
          <a:xfrm>
            <a:off x="525598" y="2651799"/>
            <a:ext cx="973643" cy="276999"/>
          </a:xfrm>
          <a:prstGeom prst="rect">
            <a:avLst/>
          </a:prstGeom>
          <a:noFill/>
        </p:spPr>
        <p:txBody>
          <a:bodyPr wrap="square" rtlCol="0">
            <a:spAutoFit/>
          </a:bodyPr>
          <a:lstStyle/>
          <a:p>
            <a:pPr algn="ctr"/>
            <a:r>
              <a:rPr lang="de-DE" sz="1200" dirty="0">
                <a:solidFill>
                  <a:schemeClr val="tx1"/>
                </a:solidFill>
              </a:rPr>
              <a:t>#66A1B4</a:t>
            </a:r>
          </a:p>
        </p:txBody>
      </p:sp>
      <p:sp>
        <p:nvSpPr>
          <p:cNvPr id="67" name="Textfeld 66">
            <a:extLst>
              <a:ext uri="{FF2B5EF4-FFF2-40B4-BE49-F238E27FC236}">
                <a16:creationId xmlns:a16="http://schemas.microsoft.com/office/drawing/2014/main" id="{45AA6821-6C92-20A8-279A-74937180D90B}"/>
              </a:ext>
            </a:extLst>
          </p:cNvPr>
          <p:cNvSpPr txBox="1"/>
          <p:nvPr userDrawn="1"/>
        </p:nvSpPr>
        <p:spPr>
          <a:xfrm>
            <a:off x="525598" y="3022295"/>
            <a:ext cx="973643" cy="276999"/>
          </a:xfrm>
          <a:prstGeom prst="rect">
            <a:avLst/>
          </a:prstGeom>
          <a:noFill/>
        </p:spPr>
        <p:txBody>
          <a:bodyPr wrap="square" rtlCol="0">
            <a:spAutoFit/>
          </a:bodyPr>
          <a:lstStyle/>
          <a:p>
            <a:pPr algn="ctr"/>
            <a:r>
              <a:rPr lang="de-DE" sz="1200" dirty="0">
                <a:solidFill>
                  <a:schemeClr val="tx1"/>
                </a:solidFill>
              </a:rPr>
              <a:t>#99C1CD</a:t>
            </a:r>
          </a:p>
        </p:txBody>
      </p:sp>
      <p:sp>
        <p:nvSpPr>
          <p:cNvPr id="68" name="Textfeld 67">
            <a:extLst>
              <a:ext uri="{FF2B5EF4-FFF2-40B4-BE49-F238E27FC236}">
                <a16:creationId xmlns:a16="http://schemas.microsoft.com/office/drawing/2014/main" id="{DF3F4F69-120C-5393-9B4D-787B56352AB4}"/>
              </a:ext>
            </a:extLst>
          </p:cNvPr>
          <p:cNvSpPr txBox="1"/>
          <p:nvPr userDrawn="1"/>
        </p:nvSpPr>
        <p:spPr>
          <a:xfrm>
            <a:off x="525598" y="3392732"/>
            <a:ext cx="973643" cy="276999"/>
          </a:xfrm>
          <a:prstGeom prst="rect">
            <a:avLst/>
          </a:prstGeom>
          <a:noFill/>
        </p:spPr>
        <p:txBody>
          <a:bodyPr wrap="square" rtlCol="0">
            <a:spAutoFit/>
          </a:bodyPr>
          <a:lstStyle/>
          <a:p>
            <a:pPr algn="ctr"/>
            <a:r>
              <a:rPr lang="de-DE" sz="1200" dirty="0">
                <a:solidFill>
                  <a:schemeClr val="tx1"/>
                </a:solidFill>
              </a:rPr>
              <a:t>#CCE0E6</a:t>
            </a:r>
          </a:p>
        </p:txBody>
      </p:sp>
      <p:sp>
        <p:nvSpPr>
          <p:cNvPr id="69" name="Textfeld 68">
            <a:extLst>
              <a:ext uri="{FF2B5EF4-FFF2-40B4-BE49-F238E27FC236}">
                <a16:creationId xmlns:a16="http://schemas.microsoft.com/office/drawing/2014/main" id="{EC31A020-DE4F-D08B-F634-86B207AE7FC1}"/>
              </a:ext>
            </a:extLst>
          </p:cNvPr>
          <p:cNvSpPr txBox="1"/>
          <p:nvPr userDrawn="1"/>
        </p:nvSpPr>
        <p:spPr>
          <a:xfrm>
            <a:off x="525598" y="3774645"/>
            <a:ext cx="973643" cy="276999"/>
          </a:xfrm>
          <a:prstGeom prst="rect">
            <a:avLst/>
          </a:prstGeom>
          <a:noFill/>
        </p:spPr>
        <p:txBody>
          <a:bodyPr wrap="square" rtlCol="0">
            <a:spAutoFit/>
          </a:bodyPr>
          <a:lstStyle/>
          <a:p>
            <a:pPr algn="ctr"/>
            <a:r>
              <a:rPr lang="de-DE" sz="1200" dirty="0">
                <a:solidFill>
                  <a:schemeClr val="tx1"/>
                </a:solidFill>
              </a:rPr>
              <a:t>#E6EFF3</a:t>
            </a:r>
          </a:p>
        </p:txBody>
      </p:sp>
      <p:sp>
        <p:nvSpPr>
          <p:cNvPr id="70" name="Rechteck 69">
            <a:extLst>
              <a:ext uri="{FF2B5EF4-FFF2-40B4-BE49-F238E27FC236}">
                <a16:creationId xmlns:a16="http://schemas.microsoft.com/office/drawing/2014/main" id="{E7DE4120-DFD2-6B92-AEF0-7BA277B722B0}"/>
              </a:ext>
            </a:extLst>
          </p:cNvPr>
          <p:cNvSpPr/>
          <p:nvPr userDrawn="1"/>
        </p:nvSpPr>
        <p:spPr>
          <a:xfrm rot="5400000">
            <a:off x="8074479" y="1224702"/>
            <a:ext cx="518918" cy="973642"/>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Rechteck 70">
            <a:extLst>
              <a:ext uri="{FF2B5EF4-FFF2-40B4-BE49-F238E27FC236}">
                <a16:creationId xmlns:a16="http://schemas.microsoft.com/office/drawing/2014/main" id="{E103DCE6-A31C-9510-9B37-82F232B3699D}"/>
              </a:ext>
            </a:extLst>
          </p:cNvPr>
          <p:cNvSpPr/>
          <p:nvPr userDrawn="1"/>
        </p:nvSpPr>
        <p:spPr>
          <a:xfrm rot="5400000">
            <a:off x="8196483" y="1923192"/>
            <a:ext cx="265261" cy="973642"/>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Rechteck 71">
            <a:extLst>
              <a:ext uri="{FF2B5EF4-FFF2-40B4-BE49-F238E27FC236}">
                <a16:creationId xmlns:a16="http://schemas.microsoft.com/office/drawing/2014/main" id="{FFADFE3A-85C1-B763-32ED-B70F8BC76C02}"/>
              </a:ext>
            </a:extLst>
          </p:cNvPr>
          <p:cNvSpPr/>
          <p:nvPr userDrawn="1"/>
        </p:nvSpPr>
        <p:spPr>
          <a:xfrm rot="5400000">
            <a:off x="8199384" y="2301175"/>
            <a:ext cx="259459" cy="973642"/>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Rechteck 72">
            <a:extLst>
              <a:ext uri="{FF2B5EF4-FFF2-40B4-BE49-F238E27FC236}">
                <a16:creationId xmlns:a16="http://schemas.microsoft.com/office/drawing/2014/main" id="{968B61F4-5797-6332-5E28-1FD38EE326B1}"/>
              </a:ext>
            </a:extLst>
          </p:cNvPr>
          <p:cNvSpPr/>
          <p:nvPr userDrawn="1"/>
        </p:nvSpPr>
        <p:spPr>
          <a:xfrm rot="5400000">
            <a:off x="8199384" y="2676256"/>
            <a:ext cx="259459" cy="973642"/>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Rechteck 73">
            <a:extLst>
              <a:ext uri="{FF2B5EF4-FFF2-40B4-BE49-F238E27FC236}">
                <a16:creationId xmlns:a16="http://schemas.microsoft.com/office/drawing/2014/main" id="{BB0A78C2-E4EB-3399-DE17-AAB1CA6998DD}"/>
              </a:ext>
            </a:extLst>
          </p:cNvPr>
          <p:cNvSpPr/>
          <p:nvPr userDrawn="1"/>
        </p:nvSpPr>
        <p:spPr>
          <a:xfrm rot="5400000">
            <a:off x="8199384" y="3051338"/>
            <a:ext cx="259459" cy="973642"/>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Rechteck 74">
            <a:extLst>
              <a:ext uri="{FF2B5EF4-FFF2-40B4-BE49-F238E27FC236}">
                <a16:creationId xmlns:a16="http://schemas.microsoft.com/office/drawing/2014/main" id="{5FEDB137-A73A-ED55-628D-1C942EC93A55}"/>
              </a:ext>
            </a:extLst>
          </p:cNvPr>
          <p:cNvSpPr/>
          <p:nvPr userDrawn="1"/>
        </p:nvSpPr>
        <p:spPr>
          <a:xfrm rot="5400000">
            <a:off x="8199384" y="3426419"/>
            <a:ext cx="259459" cy="973642"/>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Textfeld 75">
            <a:extLst>
              <a:ext uri="{FF2B5EF4-FFF2-40B4-BE49-F238E27FC236}">
                <a16:creationId xmlns:a16="http://schemas.microsoft.com/office/drawing/2014/main" id="{67CBD49B-2A91-33EF-4D4B-CB397F565FDE}"/>
              </a:ext>
            </a:extLst>
          </p:cNvPr>
          <p:cNvSpPr txBox="1"/>
          <p:nvPr userDrawn="1"/>
        </p:nvSpPr>
        <p:spPr>
          <a:xfrm>
            <a:off x="7847117" y="1578371"/>
            <a:ext cx="969550" cy="276999"/>
          </a:xfrm>
          <a:prstGeom prst="rect">
            <a:avLst/>
          </a:prstGeom>
          <a:noFill/>
        </p:spPr>
        <p:txBody>
          <a:bodyPr wrap="square" rtlCol="0">
            <a:spAutoFit/>
          </a:bodyPr>
          <a:lstStyle/>
          <a:p>
            <a:pPr algn="ctr"/>
            <a:r>
              <a:rPr lang="de-DE" sz="1200" dirty="0">
                <a:solidFill>
                  <a:schemeClr val="bg1"/>
                </a:solidFill>
              </a:rPr>
              <a:t>#4A4A49</a:t>
            </a:r>
          </a:p>
        </p:txBody>
      </p:sp>
      <p:sp>
        <p:nvSpPr>
          <p:cNvPr id="77" name="Textfeld 76">
            <a:extLst>
              <a:ext uri="{FF2B5EF4-FFF2-40B4-BE49-F238E27FC236}">
                <a16:creationId xmlns:a16="http://schemas.microsoft.com/office/drawing/2014/main" id="{06572231-A1B3-0349-F8C0-13689C93C1C2}"/>
              </a:ext>
            </a:extLst>
          </p:cNvPr>
          <p:cNvSpPr txBox="1"/>
          <p:nvPr userDrawn="1"/>
        </p:nvSpPr>
        <p:spPr>
          <a:xfrm>
            <a:off x="7847117" y="2270531"/>
            <a:ext cx="969550" cy="276999"/>
          </a:xfrm>
          <a:prstGeom prst="rect">
            <a:avLst/>
          </a:prstGeom>
          <a:noFill/>
        </p:spPr>
        <p:txBody>
          <a:bodyPr wrap="square" rtlCol="0">
            <a:spAutoFit/>
          </a:bodyPr>
          <a:lstStyle/>
          <a:p>
            <a:pPr algn="ctr"/>
            <a:r>
              <a:rPr lang="de-DE" sz="1200" dirty="0">
                <a:solidFill>
                  <a:schemeClr val="bg1"/>
                </a:solidFill>
              </a:rPr>
              <a:t>#6E6E6D</a:t>
            </a:r>
          </a:p>
        </p:txBody>
      </p:sp>
      <p:sp>
        <p:nvSpPr>
          <p:cNvPr id="78" name="Textfeld 77">
            <a:extLst>
              <a:ext uri="{FF2B5EF4-FFF2-40B4-BE49-F238E27FC236}">
                <a16:creationId xmlns:a16="http://schemas.microsoft.com/office/drawing/2014/main" id="{700ABDB4-357E-FE89-9402-728E0090CDBC}"/>
              </a:ext>
            </a:extLst>
          </p:cNvPr>
          <p:cNvSpPr txBox="1"/>
          <p:nvPr userDrawn="1"/>
        </p:nvSpPr>
        <p:spPr>
          <a:xfrm>
            <a:off x="7847117" y="2651799"/>
            <a:ext cx="969550" cy="276999"/>
          </a:xfrm>
          <a:prstGeom prst="rect">
            <a:avLst/>
          </a:prstGeom>
          <a:noFill/>
        </p:spPr>
        <p:txBody>
          <a:bodyPr wrap="square" rtlCol="0">
            <a:spAutoFit/>
          </a:bodyPr>
          <a:lstStyle/>
          <a:p>
            <a:pPr algn="ctr"/>
            <a:r>
              <a:rPr lang="de-DE" sz="1200" dirty="0">
                <a:solidFill>
                  <a:schemeClr val="tx1"/>
                </a:solidFill>
              </a:rPr>
              <a:t>#929292</a:t>
            </a:r>
          </a:p>
        </p:txBody>
      </p:sp>
      <p:sp>
        <p:nvSpPr>
          <p:cNvPr id="79" name="Textfeld 78">
            <a:extLst>
              <a:ext uri="{FF2B5EF4-FFF2-40B4-BE49-F238E27FC236}">
                <a16:creationId xmlns:a16="http://schemas.microsoft.com/office/drawing/2014/main" id="{000C9EFA-68D8-2C49-2928-C982A7845AE1}"/>
              </a:ext>
            </a:extLst>
          </p:cNvPr>
          <p:cNvSpPr txBox="1"/>
          <p:nvPr userDrawn="1"/>
        </p:nvSpPr>
        <p:spPr>
          <a:xfrm>
            <a:off x="7847117" y="3022295"/>
            <a:ext cx="969550" cy="276999"/>
          </a:xfrm>
          <a:prstGeom prst="rect">
            <a:avLst/>
          </a:prstGeom>
          <a:noFill/>
        </p:spPr>
        <p:txBody>
          <a:bodyPr wrap="square" rtlCol="0">
            <a:spAutoFit/>
          </a:bodyPr>
          <a:lstStyle/>
          <a:p>
            <a:pPr algn="ctr"/>
            <a:r>
              <a:rPr lang="de-DE" sz="1200" dirty="0">
                <a:solidFill>
                  <a:schemeClr val="tx1"/>
                </a:solidFill>
              </a:rPr>
              <a:t>#B7B7B6</a:t>
            </a:r>
          </a:p>
        </p:txBody>
      </p:sp>
      <p:sp>
        <p:nvSpPr>
          <p:cNvPr id="80" name="Textfeld 79">
            <a:extLst>
              <a:ext uri="{FF2B5EF4-FFF2-40B4-BE49-F238E27FC236}">
                <a16:creationId xmlns:a16="http://schemas.microsoft.com/office/drawing/2014/main" id="{8131AC9C-7DE9-8774-5A19-62EEC3C8A0BB}"/>
              </a:ext>
            </a:extLst>
          </p:cNvPr>
          <p:cNvSpPr txBox="1"/>
          <p:nvPr userDrawn="1"/>
        </p:nvSpPr>
        <p:spPr>
          <a:xfrm>
            <a:off x="7847117" y="3392732"/>
            <a:ext cx="969550" cy="276999"/>
          </a:xfrm>
          <a:prstGeom prst="rect">
            <a:avLst/>
          </a:prstGeom>
          <a:noFill/>
        </p:spPr>
        <p:txBody>
          <a:bodyPr wrap="square" rtlCol="0">
            <a:spAutoFit/>
          </a:bodyPr>
          <a:lstStyle/>
          <a:p>
            <a:pPr algn="ctr"/>
            <a:r>
              <a:rPr lang="de-DE" sz="1200" dirty="0">
                <a:solidFill>
                  <a:schemeClr val="tx1"/>
                </a:solidFill>
              </a:rPr>
              <a:t>#DBDBDB</a:t>
            </a:r>
          </a:p>
        </p:txBody>
      </p:sp>
      <p:sp>
        <p:nvSpPr>
          <p:cNvPr id="81" name="Textfeld 80">
            <a:extLst>
              <a:ext uri="{FF2B5EF4-FFF2-40B4-BE49-F238E27FC236}">
                <a16:creationId xmlns:a16="http://schemas.microsoft.com/office/drawing/2014/main" id="{F59A1532-F288-1E64-0457-0C68F070D58E}"/>
              </a:ext>
            </a:extLst>
          </p:cNvPr>
          <p:cNvSpPr txBox="1"/>
          <p:nvPr userDrawn="1"/>
        </p:nvSpPr>
        <p:spPr>
          <a:xfrm>
            <a:off x="7847117" y="3774645"/>
            <a:ext cx="969550" cy="276999"/>
          </a:xfrm>
          <a:prstGeom prst="rect">
            <a:avLst/>
          </a:prstGeom>
          <a:noFill/>
        </p:spPr>
        <p:txBody>
          <a:bodyPr wrap="square" rtlCol="0">
            <a:spAutoFit/>
          </a:bodyPr>
          <a:lstStyle/>
          <a:p>
            <a:pPr algn="ctr"/>
            <a:r>
              <a:rPr lang="de-DE" sz="1200" dirty="0">
                <a:solidFill>
                  <a:schemeClr val="tx1"/>
                </a:solidFill>
              </a:rPr>
              <a:t>#EDEDED</a:t>
            </a:r>
          </a:p>
        </p:txBody>
      </p:sp>
      <p:sp>
        <p:nvSpPr>
          <p:cNvPr id="82" name="Rechteck 81">
            <a:extLst>
              <a:ext uri="{FF2B5EF4-FFF2-40B4-BE49-F238E27FC236}">
                <a16:creationId xmlns:a16="http://schemas.microsoft.com/office/drawing/2014/main" id="{4936C063-4009-CB00-BE5C-5C6B21FB3E96}"/>
              </a:ext>
            </a:extLst>
          </p:cNvPr>
          <p:cNvSpPr/>
          <p:nvPr userDrawn="1"/>
        </p:nvSpPr>
        <p:spPr>
          <a:xfrm rot="5400000">
            <a:off x="3187592" y="1224702"/>
            <a:ext cx="518918" cy="973642"/>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3" name="Rechteck 82">
            <a:extLst>
              <a:ext uri="{FF2B5EF4-FFF2-40B4-BE49-F238E27FC236}">
                <a16:creationId xmlns:a16="http://schemas.microsoft.com/office/drawing/2014/main" id="{8B72B6C6-41E3-4010-AD95-41B12C3FE8DD}"/>
              </a:ext>
            </a:extLst>
          </p:cNvPr>
          <p:cNvSpPr/>
          <p:nvPr userDrawn="1"/>
        </p:nvSpPr>
        <p:spPr>
          <a:xfrm rot="5400000">
            <a:off x="3314420" y="1923192"/>
            <a:ext cx="265261" cy="973642"/>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Rechteck 83">
            <a:extLst>
              <a:ext uri="{FF2B5EF4-FFF2-40B4-BE49-F238E27FC236}">
                <a16:creationId xmlns:a16="http://schemas.microsoft.com/office/drawing/2014/main" id="{088F3EFD-0F28-12E6-7F6E-428480ABD605}"/>
              </a:ext>
            </a:extLst>
          </p:cNvPr>
          <p:cNvSpPr/>
          <p:nvPr userDrawn="1"/>
        </p:nvSpPr>
        <p:spPr>
          <a:xfrm rot="5400000">
            <a:off x="3317321" y="2301175"/>
            <a:ext cx="259459" cy="973642"/>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Rechteck 84">
            <a:extLst>
              <a:ext uri="{FF2B5EF4-FFF2-40B4-BE49-F238E27FC236}">
                <a16:creationId xmlns:a16="http://schemas.microsoft.com/office/drawing/2014/main" id="{9DA46D5F-0B68-F75B-1FF6-B9AAF4C8F2D8}"/>
              </a:ext>
            </a:extLst>
          </p:cNvPr>
          <p:cNvSpPr/>
          <p:nvPr userDrawn="1"/>
        </p:nvSpPr>
        <p:spPr>
          <a:xfrm rot="5400000">
            <a:off x="3317321" y="2676256"/>
            <a:ext cx="259459" cy="973642"/>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6" name="Rechteck 85">
            <a:extLst>
              <a:ext uri="{FF2B5EF4-FFF2-40B4-BE49-F238E27FC236}">
                <a16:creationId xmlns:a16="http://schemas.microsoft.com/office/drawing/2014/main" id="{77391CFD-7AD4-8AA8-ACE5-CE84C6ED9CD9}"/>
              </a:ext>
            </a:extLst>
          </p:cNvPr>
          <p:cNvSpPr/>
          <p:nvPr userDrawn="1"/>
        </p:nvSpPr>
        <p:spPr>
          <a:xfrm rot="5400000">
            <a:off x="3317321" y="3051338"/>
            <a:ext cx="259459" cy="973642"/>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7" name="Rechteck 86">
            <a:extLst>
              <a:ext uri="{FF2B5EF4-FFF2-40B4-BE49-F238E27FC236}">
                <a16:creationId xmlns:a16="http://schemas.microsoft.com/office/drawing/2014/main" id="{47064349-5B77-C59E-9D19-90D82D9EB652}"/>
              </a:ext>
            </a:extLst>
          </p:cNvPr>
          <p:cNvSpPr/>
          <p:nvPr userDrawn="1"/>
        </p:nvSpPr>
        <p:spPr>
          <a:xfrm rot="5400000">
            <a:off x="3317321" y="3426419"/>
            <a:ext cx="259459" cy="973642"/>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8" name="Textfeld 87">
            <a:extLst>
              <a:ext uri="{FF2B5EF4-FFF2-40B4-BE49-F238E27FC236}">
                <a16:creationId xmlns:a16="http://schemas.microsoft.com/office/drawing/2014/main" id="{C1327F61-13A1-BF5A-13D9-A7E305D052D3}"/>
              </a:ext>
            </a:extLst>
          </p:cNvPr>
          <p:cNvSpPr txBox="1"/>
          <p:nvPr userDrawn="1"/>
        </p:nvSpPr>
        <p:spPr>
          <a:xfrm>
            <a:off x="2965054" y="1578371"/>
            <a:ext cx="969551" cy="276999"/>
          </a:xfrm>
          <a:prstGeom prst="rect">
            <a:avLst/>
          </a:prstGeom>
          <a:noFill/>
        </p:spPr>
        <p:txBody>
          <a:bodyPr wrap="square" rtlCol="0">
            <a:spAutoFit/>
          </a:bodyPr>
          <a:lstStyle/>
          <a:p>
            <a:pPr algn="ctr"/>
            <a:r>
              <a:rPr lang="de-DE" sz="1200" dirty="0">
                <a:solidFill>
                  <a:schemeClr val="bg1"/>
                </a:solidFill>
              </a:rPr>
              <a:t>#AAD29A</a:t>
            </a:r>
          </a:p>
        </p:txBody>
      </p:sp>
      <p:sp>
        <p:nvSpPr>
          <p:cNvPr id="89" name="Textfeld 88">
            <a:extLst>
              <a:ext uri="{FF2B5EF4-FFF2-40B4-BE49-F238E27FC236}">
                <a16:creationId xmlns:a16="http://schemas.microsoft.com/office/drawing/2014/main" id="{818AC6D6-E12D-B527-F2FA-1AEFB4DEEAA1}"/>
              </a:ext>
            </a:extLst>
          </p:cNvPr>
          <p:cNvSpPr txBox="1"/>
          <p:nvPr userDrawn="1"/>
        </p:nvSpPr>
        <p:spPr>
          <a:xfrm>
            <a:off x="2965054" y="2270531"/>
            <a:ext cx="969551" cy="276999"/>
          </a:xfrm>
          <a:prstGeom prst="rect">
            <a:avLst/>
          </a:prstGeom>
          <a:noFill/>
        </p:spPr>
        <p:txBody>
          <a:bodyPr wrap="square" rtlCol="0">
            <a:spAutoFit/>
          </a:bodyPr>
          <a:lstStyle/>
          <a:p>
            <a:pPr algn="ctr"/>
            <a:r>
              <a:rPr lang="de-DE" sz="1200" dirty="0">
                <a:solidFill>
                  <a:schemeClr val="bg1"/>
                </a:solidFill>
              </a:rPr>
              <a:t>#BBDBAE</a:t>
            </a:r>
          </a:p>
        </p:txBody>
      </p:sp>
      <p:sp>
        <p:nvSpPr>
          <p:cNvPr id="90" name="Textfeld 89">
            <a:extLst>
              <a:ext uri="{FF2B5EF4-FFF2-40B4-BE49-F238E27FC236}">
                <a16:creationId xmlns:a16="http://schemas.microsoft.com/office/drawing/2014/main" id="{34AA0D26-0F2E-BBE0-8015-0E668083F8D6}"/>
              </a:ext>
            </a:extLst>
          </p:cNvPr>
          <p:cNvSpPr txBox="1"/>
          <p:nvPr userDrawn="1"/>
        </p:nvSpPr>
        <p:spPr>
          <a:xfrm>
            <a:off x="2965054" y="2651799"/>
            <a:ext cx="969551" cy="276999"/>
          </a:xfrm>
          <a:prstGeom prst="rect">
            <a:avLst/>
          </a:prstGeom>
          <a:noFill/>
        </p:spPr>
        <p:txBody>
          <a:bodyPr wrap="square" rtlCol="0">
            <a:spAutoFit/>
          </a:bodyPr>
          <a:lstStyle/>
          <a:p>
            <a:pPr algn="ctr"/>
            <a:r>
              <a:rPr lang="de-DE" sz="1200" dirty="0">
                <a:solidFill>
                  <a:schemeClr val="tx1"/>
                </a:solidFill>
              </a:rPr>
              <a:t>#CCE4C2</a:t>
            </a:r>
          </a:p>
        </p:txBody>
      </p:sp>
      <p:sp>
        <p:nvSpPr>
          <p:cNvPr id="91" name="Textfeld 90">
            <a:extLst>
              <a:ext uri="{FF2B5EF4-FFF2-40B4-BE49-F238E27FC236}">
                <a16:creationId xmlns:a16="http://schemas.microsoft.com/office/drawing/2014/main" id="{3084C8F3-6CA7-B8A5-87AA-BBDC7BDF40E9}"/>
              </a:ext>
            </a:extLst>
          </p:cNvPr>
          <p:cNvSpPr txBox="1"/>
          <p:nvPr userDrawn="1"/>
        </p:nvSpPr>
        <p:spPr>
          <a:xfrm>
            <a:off x="2965054" y="3022295"/>
            <a:ext cx="969551" cy="276999"/>
          </a:xfrm>
          <a:prstGeom prst="rect">
            <a:avLst/>
          </a:prstGeom>
          <a:noFill/>
        </p:spPr>
        <p:txBody>
          <a:bodyPr wrap="square" rtlCol="0">
            <a:spAutoFit/>
          </a:bodyPr>
          <a:lstStyle/>
          <a:p>
            <a:pPr algn="ctr"/>
            <a:r>
              <a:rPr lang="de-DE" sz="1200" dirty="0">
                <a:solidFill>
                  <a:schemeClr val="tx1"/>
                </a:solidFill>
              </a:rPr>
              <a:t>#DDEDD7</a:t>
            </a:r>
          </a:p>
        </p:txBody>
      </p:sp>
      <p:sp>
        <p:nvSpPr>
          <p:cNvPr id="92" name="Textfeld 91">
            <a:extLst>
              <a:ext uri="{FF2B5EF4-FFF2-40B4-BE49-F238E27FC236}">
                <a16:creationId xmlns:a16="http://schemas.microsoft.com/office/drawing/2014/main" id="{D97881C5-8A9C-3097-F0AF-465E0E407FE2}"/>
              </a:ext>
            </a:extLst>
          </p:cNvPr>
          <p:cNvSpPr txBox="1"/>
          <p:nvPr userDrawn="1"/>
        </p:nvSpPr>
        <p:spPr>
          <a:xfrm>
            <a:off x="2965054" y="3392732"/>
            <a:ext cx="969551" cy="276999"/>
          </a:xfrm>
          <a:prstGeom prst="rect">
            <a:avLst/>
          </a:prstGeom>
          <a:noFill/>
        </p:spPr>
        <p:txBody>
          <a:bodyPr wrap="square" rtlCol="0">
            <a:spAutoFit/>
          </a:bodyPr>
          <a:lstStyle/>
          <a:p>
            <a:pPr algn="ctr"/>
            <a:r>
              <a:rPr lang="de-DE" sz="1200" dirty="0">
                <a:solidFill>
                  <a:schemeClr val="tx1"/>
                </a:solidFill>
              </a:rPr>
              <a:t>#EEF6EB</a:t>
            </a:r>
          </a:p>
        </p:txBody>
      </p:sp>
      <p:sp>
        <p:nvSpPr>
          <p:cNvPr id="93" name="Textfeld 92">
            <a:extLst>
              <a:ext uri="{FF2B5EF4-FFF2-40B4-BE49-F238E27FC236}">
                <a16:creationId xmlns:a16="http://schemas.microsoft.com/office/drawing/2014/main" id="{A14FE1B3-C6E5-A11A-6B57-2440418669C1}"/>
              </a:ext>
            </a:extLst>
          </p:cNvPr>
          <p:cNvSpPr txBox="1"/>
          <p:nvPr userDrawn="1"/>
        </p:nvSpPr>
        <p:spPr>
          <a:xfrm>
            <a:off x="2965054" y="3774645"/>
            <a:ext cx="969551" cy="276999"/>
          </a:xfrm>
          <a:prstGeom prst="rect">
            <a:avLst/>
          </a:prstGeom>
          <a:noFill/>
        </p:spPr>
        <p:txBody>
          <a:bodyPr wrap="square" rtlCol="0">
            <a:spAutoFit/>
          </a:bodyPr>
          <a:lstStyle/>
          <a:p>
            <a:pPr algn="ctr"/>
            <a:r>
              <a:rPr lang="de-DE" sz="1200" dirty="0">
                <a:solidFill>
                  <a:schemeClr val="tx1"/>
                </a:solidFill>
              </a:rPr>
              <a:t>#F7FBF5</a:t>
            </a:r>
          </a:p>
        </p:txBody>
      </p:sp>
      <p:sp>
        <p:nvSpPr>
          <p:cNvPr id="94" name="Rechteck 93">
            <a:extLst>
              <a:ext uri="{FF2B5EF4-FFF2-40B4-BE49-F238E27FC236}">
                <a16:creationId xmlns:a16="http://schemas.microsoft.com/office/drawing/2014/main" id="{3A0EB98F-C750-A07D-4C04-E988B8634807}"/>
              </a:ext>
            </a:extLst>
          </p:cNvPr>
          <p:cNvSpPr/>
          <p:nvPr userDrawn="1"/>
        </p:nvSpPr>
        <p:spPr>
          <a:xfrm rot="5400000">
            <a:off x="4411674" y="1224702"/>
            <a:ext cx="518918" cy="973642"/>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Rechteck 94">
            <a:extLst>
              <a:ext uri="{FF2B5EF4-FFF2-40B4-BE49-F238E27FC236}">
                <a16:creationId xmlns:a16="http://schemas.microsoft.com/office/drawing/2014/main" id="{3E263EF0-AE02-0D12-F29D-4328428A26F1}"/>
              </a:ext>
            </a:extLst>
          </p:cNvPr>
          <p:cNvSpPr/>
          <p:nvPr userDrawn="1"/>
        </p:nvSpPr>
        <p:spPr>
          <a:xfrm rot="5400000">
            <a:off x="4538502" y="1923192"/>
            <a:ext cx="265261" cy="973642"/>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6" name="Rechteck 95">
            <a:extLst>
              <a:ext uri="{FF2B5EF4-FFF2-40B4-BE49-F238E27FC236}">
                <a16:creationId xmlns:a16="http://schemas.microsoft.com/office/drawing/2014/main" id="{5A123024-2310-5DAD-CA73-88AC894350E8}"/>
              </a:ext>
            </a:extLst>
          </p:cNvPr>
          <p:cNvSpPr/>
          <p:nvPr userDrawn="1"/>
        </p:nvSpPr>
        <p:spPr>
          <a:xfrm rot="5400000">
            <a:off x="4541403" y="2301175"/>
            <a:ext cx="259459" cy="973642"/>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Rechteck 96">
            <a:extLst>
              <a:ext uri="{FF2B5EF4-FFF2-40B4-BE49-F238E27FC236}">
                <a16:creationId xmlns:a16="http://schemas.microsoft.com/office/drawing/2014/main" id="{C606FB83-05B0-17D3-F1FB-4723E3C66736}"/>
              </a:ext>
            </a:extLst>
          </p:cNvPr>
          <p:cNvSpPr/>
          <p:nvPr userDrawn="1"/>
        </p:nvSpPr>
        <p:spPr>
          <a:xfrm rot="5400000">
            <a:off x="4541403" y="2676256"/>
            <a:ext cx="259459" cy="973642"/>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8" name="Rechteck 97">
            <a:extLst>
              <a:ext uri="{FF2B5EF4-FFF2-40B4-BE49-F238E27FC236}">
                <a16:creationId xmlns:a16="http://schemas.microsoft.com/office/drawing/2014/main" id="{7B481A73-B070-2BBD-34C6-E93F35DC435F}"/>
              </a:ext>
            </a:extLst>
          </p:cNvPr>
          <p:cNvSpPr/>
          <p:nvPr userDrawn="1"/>
        </p:nvSpPr>
        <p:spPr>
          <a:xfrm rot="5400000">
            <a:off x="4541403" y="3051338"/>
            <a:ext cx="259459" cy="973642"/>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9" name="Rechteck 98">
            <a:extLst>
              <a:ext uri="{FF2B5EF4-FFF2-40B4-BE49-F238E27FC236}">
                <a16:creationId xmlns:a16="http://schemas.microsoft.com/office/drawing/2014/main" id="{1C144586-E366-F4ED-4F47-D52162C9074D}"/>
              </a:ext>
            </a:extLst>
          </p:cNvPr>
          <p:cNvSpPr/>
          <p:nvPr userDrawn="1"/>
        </p:nvSpPr>
        <p:spPr>
          <a:xfrm rot="5400000">
            <a:off x="4541403" y="3426419"/>
            <a:ext cx="259459" cy="973642"/>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0" name="Textfeld 99">
            <a:extLst>
              <a:ext uri="{FF2B5EF4-FFF2-40B4-BE49-F238E27FC236}">
                <a16:creationId xmlns:a16="http://schemas.microsoft.com/office/drawing/2014/main" id="{E5CED575-B8CC-11D6-3F37-6FC371189295}"/>
              </a:ext>
            </a:extLst>
          </p:cNvPr>
          <p:cNvSpPr txBox="1"/>
          <p:nvPr userDrawn="1"/>
        </p:nvSpPr>
        <p:spPr>
          <a:xfrm>
            <a:off x="4179485" y="1578370"/>
            <a:ext cx="969551" cy="276999"/>
          </a:xfrm>
          <a:prstGeom prst="rect">
            <a:avLst/>
          </a:prstGeom>
          <a:noFill/>
        </p:spPr>
        <p:txBody>
          <a:bodyPr wrap="square" rtlCol="0">
            <a:spAutoFit/>
          </a:bodyPr>
          <a:lstStyle/>
          <a:p>
            <a:pPr algn="ctr"/>
            <a:r>
              <a:rPr lang="de-DE" sz="1200" dirty="0">
                <a:solidFill>
                  <a:schemeClr val="bg1"/>
                </a:solidFill>
              </a:rPr>
              <a:t>#86CDD2</a:t>
            </a:r>
          </a:p>
        </p:txBody>
      </p:sp>
      <p:sp>
        <p:nvSpPr>
          <p:cNvPr id="101" name="Textfeld 100">
            <a:extLst>
              <a:ext uri="{FF2B5EF4-FFF2-40B4-BE49-F238E27FC236}">
                <a16:creationId xmlns:a16="http://schemas.microsoft.com/office/drawing/2014/main" id="{ECD1AB35-F4E9-57B3-EDAB-0EB96E98B459}"/>
              </a:ext>
            </a:extLst>
          </p:cNvPr>
          <p:cNvSpPr txBox="1"/>
          <p:nvPr userDrawn="1"/>
        </p:nvSpPr>
        <p:spPr>
          <a:xfrm>
            <a:off x="4179485" y="2270530"/>
            <a:ext cx="969551" cy="276999"/>
          </a:xfrm>
          <a:prstGeom prst="rect">
            <a:avLst/>
          </a:prstGeom>
          <a:noFill/>
        </p:spPr>
        <p:txBody>
          <a:bodyPr wrap="square" rtlCol="0">
            <a:spAutoFit/>
          </a:bodyPr>
          <a:lstStyle/>
          <a:p>
            <a:pPr algn="ctr"/>
            <a:r>
              <a:rPr lang="de-DE" sz="1200" dirty="0">
                <a:solidFill>
                  <a:schemeClr val="bg1"/>
                </a:solidFill>
              </a:rPr>
              <a:t>#9ED7DB</a:t>
            </a:r>
          </a:p>
        </p:txBody>
      </p:sp>
      <p:sp>
        <p:nvSpPr>
          <p:cNvPr id="102" name="Textfeld 101">
            <a:extLst>
              <a:ext uri="{FF2B5EF4-FFF2-40B4-BE49-F238E27FC236}">
                <a16:creationId xmlns:a16="http://schemas.microsoft.com/office/drawing/2014/main" id="{E60D4AFF-D964-7422-D9FE-53F36E0CE222}"/>
              </a:ext>
            </a:extLst>
          </p:cNvPr>
          <p:cNvSpPr txBox="1"/>
          <p:nvPr userDrawn="1"/>
        </p:nvSpPr>
        <p:spPr>
          <a:xfrm>
            <a:off x="4179485" y="2651798"/>
            <a:ext cx="969551" cy="276999"/>
          </a:xfrm>
          <a:prstGeom prst="rect">
            <a:avLst/>
          </a:prstGeom>
          <a:noFill/>
        </p:spPr>
        <p:txBody>
          <a:bodyPr wrap="square" rtlCol="0">
            <a:spAutoFit/>
          </a:bodyPr>
          <a:lstStyle/>
          <a:p>
            <a:pPr algn="ctr"/>
            <a:r>
              <a:rPr lang="de-DE" sz="1200" dirty="0">
                <a:solidFill>
                  <a:schemeClr val="tx1"/>
                </a:solidFill>
              </a:rPr>
              <a:t>#B6E1E4</a:t>
            </a:r>
          </a:p>
        </p:txBody>
      </p:sp>
      <p:sp>
        <p:nvSpPr>
          <p:cNvPr id="103" name="Textfeld 102">
            <a:extLst>
              <a:ext uri="{FF2B5EF4-FFF2-40B4-BE49-F238E27FC236}">
                <a16:creationId xmlns:a16="http://schemas.microsoft.com/office/drawing/2014/main" id="{4D91E8F7-BB7C-7C50-1966-60148563039C}"/>
              </a:ext>
            </a:extLst>
          </p:cNvPr>
          <p:cNvSpPr txBox="1"/>
          <p:nvPr userDrawn="1"/>
        </p:nvSpPr>
        <p:spPr>
          <a:xfrm>
            <a:off x="4179485" y="3022294"/>
            <a:ext cx="969551" cy="276999"/>
          </a:xfrm>
          <a:prstGeom prst="rect">
            <a:avLst/>
          </a:prstGeom>
          <a:noFill/>
        </p:spPr>
        <p:txBody>
          <a:bodyPr wrap="square" rtlCol="0">
            <a:spAutoFit/>
          </a:bodyPr>
          <a:lstStyle/>
          <a:p>
            <a:pPr algn="ctr"/>
            <a:r>
              <a:rPr lang="de-DE" sz="1200" dirty="0">
                <a:solidFill>
                  <a:schemeClr val="tx1"/>
                </a:solidFill>
              </a:rPr>
              <a:t>#CFEBED</a:t>
            </a:r>
          </a:p>
        </p:txBody>
      </p:sp>
      <p:sp>
        <p:nvSpPr>
          <p:cNvPr id="104" name="Textfeld 103">
            <a:extLst>
              <a:ext uri="{FF2B5EF4-FFF2-40B4-BE49-F238E27FC236}">
                <a16:creationId xmlns:a16="http://schemas.microsoft.com/office/drawing/2014/main" id="{BECF4DDC-41BB-B2FB-8B3A-C711E59F8DE0}"/>
              </a:ext>
            </a:extLst>
          </p:cNvPr>
          <p:cNvSpPr txBox="1"/>
          <p:nvPr userDrawn="1"/>
        </p:nvSpPr>
        <p:spPr>
          <a:xfrm>
            <a:off x="4179485" y="3392731"/>
            <a:ext cx="969551" cy="276999"/>
          </a:xfrm>
          <a:prstGeom prst="rect">
            <a:avLst/>
          </a:prstGeom>
          <a:noFill/>
        </p:spPr>
        <p:txBody>
          <a:bodyPr wrap="square" rtlCol="0">
            <a:spAutoFit/>
          </a:bodyPr>
          <a:lstStyle/>
          <a:p>
            <a:pPr algn="ctr"/>
            <a:r>
              <a:rPr lang="de-DE" sz="1200" dirty="0">
                <a:solidFill>
                  <a:schemeClr val="tx1"/>
                </a:solidFill>
              </a:rPr>
              <a:t>#E7F5F6</a:t>
            </a:r>
          </a:p>
        </p:txBody>
      </p:sp>
      <p:sp>
        <p:nvSpPr>
          <p:cNvPr id="105" name="Textfeld 104">
            <a:extLst>
              <a:ext uri="{FF2B5EF4-FFF2-40B4-BE49-F238E27FC236}">
                <a16:creationId xmlns:a16="http://schemas.microsoft.com/office/drawing/2014/main" id="{7A801082-0694-3596-4F3E-2DCE866847F3}"/>
              </a:ext>
            </a:extLst>
          </p:cNvPr>
          <p:cNvSpPr txBox="1"/>
          <p:nvPr userDrawn="1"/>
        </p:nvSpPr>
        <p:spPr>
          <a:xfrm>
            <a:off x="4179485" y="3774644"/>
            <a:ext cx="969551" cy="276999"/>
          </a:xfrm>
          <a:prstGeom prst="rect">
            <a:avLst/>
          </a:prstGeom>
          <a:noFill/>
        </p:spPr>
        <p:txBody>
          <a:bodyPr wrap="square" rtlCol="0">
            <a:spAutoFit/>
          </a:bodyPr>
          <a:lstStyle/>
          <a:p>
            <a:pPr algn="ctr"/>
            <a:r>
              <a:rPr lang="de-DE" sz="1200" dirty="0">
                <a:solidFill>
                  <a:schemeClr val="tx1"/>
                </a:solidFill>
              </a:rPr>
              <a:t>#F3FAFB</a:t>
            </a:r>
          </a:p>
        </p:txBody>
      </p:sp>
      <p:sp>
        <p:nvSpPr>
          <p:cNvPr id="106" name="Rechteck 105">
            <a:extLst>
              <a:ext uri="{FF2B5EF4-FFF2-40B4-BE49-F238E27FC236}">
                <a16:creationId xmlns:a16="http://schemas.microsoft.com/office/drawing/2014/main" id="{8CED0C37-AAC0-A2DC-985C-DC7FE2F9E2DC}"/>
              </a:ext>
            </a:extLst>
          </p:cNvPr>
          <p:cNvSpPr/>
          <p:nvPr userDrawn="1"/>
        </p:nvSpPr>
        <p:spPr>
          <a:xfrm rot="5400000">
            <a:off x="5630197" y="1224702"/>
            <a:ext cx="518918" cy="973642"/>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7" name="Rechteck 106">
            <a:extLst>
              <a:ext uri="{FF2B5EF4-FFF2-40B4-BE49-F238E27FC236}">
                <a16:creationId xmlns:a16="http://schemas.microsoft.com/office/drawing/2014/main" id="{13BA3653-7DD4-8F46-A7FF-7B6B6B378462}"/>
              </a:ext>
            </a:extLst>
          </p:cNvPr>
          <p:cNvSpPr/>
          <p:nvPr userDrawn="1"/>
        </p:nvSpPr>
        <p:spPr>
          <a:xfrm rot="5400000">
            <a:off x="5757025" y="1923192"/>
            <a:ext cx="265261" cy="973642"/>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8" name="Rechteck 107">
            <a:extLst>
              <a:ext uri="{FF2B5EF4-FFF2-40B4-BE49-F238E27FC236}">
                <a16:creationId xmlns:a16="http://schemas.microsoft.com/office/drawing/2014/main" id="{0B1CEDFC-CECF-6062-B56F-2AB7BB39AEBE}"/>
              </a:ext>
            </a:extLst>
          </p:cNvPr>
          <p:cNvSpPr/>
          <p:nvPr userDrawn="1"/>
        </p:nvSpPr>
        <p:spPr>
          <a:xfrm rot="5400000">
            <a:off x="5759926" y="2301175"/>
            <a:ext cx="259459" cy="973642"/>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9" name="Rechteck 108">
            <a:extLst>
              <a:ext uri="{FF2B5EF4-FFF2-40B4-BE49-F238E27FC236}">
                <a16:creationId xmlns:a16="http://schemas.microsoft.com/office/drawing/2014/main" id="{2AB702CF-9418-2FBB-1EEB-9481E705EA1C}"/>
              </a:ext>
            </a:extLst>
          </p:cNvPr>
          <p:cNvSpPr/>
          <p:nvPr userDrawn="1"/>
        </p:nvSpPr>
        <p:spPr>
          <a:xfrm rot="5400000">
            <a:off x="5759926" y="2676256"/>
            <a:ext cx="259459" cy="973642"/>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0" name="Rechteck 109">
            <a:extLst>
              <a:ext uri="{FF2B5EF4-FFF2-40B4-BE49-F238E27FC236}">
                <a16:creationId xmlns:a16="http://schemas.microsoft.com/office/drawing/2014/main" id="{99B6E172-0B68-D184-7A23-0D830DD4A71E}"/>
              </a:ext>
            </a:extLst>
          </p:cNvPr>
          <p:cNvSpPr/>
          <p:nvPr userDrawn="1"/>
        </p:nvSpPr>
        <p:spPr>
          <a:xfrm rot="5400000">
            <a:off x="5759926" y="3051338"/>
            <a:ext cx="259459" cy="973642"/>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1" name="Rechteck 110">
            <a:extLst>
              <a:ext uri="{FF2B5EF4-FFF2-40B4-BE49-F238E27FC236}">
                <a16:creationId xmlns:a16="http://schemas.microsoft.com/office/drawing/2014/main" id="{3A86005C-0790-12A4-B927-F79260CEDAC4}"/>
              </a:ext>
            </a:extLst>
          </p:cNvPr>
          <p:cNvSpPr/>
          <p:nvPr userDrawn="1"/>
        </p:nvSpPr>
        <p:spPr>
          <a:xfrm rot="5400000">
            <a:off x="5759926" y="3426419"/>
            <a:ext cx="259459" cy="973642"/>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2" name="Textfeld 111">
            <a:extLst>
              <a:ext uri="{FF2B5EF4-FFF2-40B4-BE49-F238E27FC236}">
                <a16:creationId xmlns:a16="http://schemas.microsoft.com/office/drawing/2014/main" id="{7B560CEB-7320-1936-FA58-36F45DF47041}"/>
              </a:ext>
            </a:extLst>
          </p:cNvPr>
          <p:cNvSpPr txBox="1"/>
          <p:nvPr userDrawn="1"/>
        </p:nvSpPr>
        <p:spPr>
          <a:xfrm>
            <a:off x="5402834" y="1578371"/>
            <a:ext cx="973642" cy="276999"/>
          </a:xfrm>
          <a:prstGeom prst="rect">
            <a:avLst/>
          </a:prstGeom>
          <a:noFill/>
        </p:spPr>
        <p:txBody>
          <a:bodyPr wrap="square" rtlCol="0">
            <a:spAutoFit/>
          </a:bodyPr>
          <a:lstStyle/>
          <a:p>
            <a:pPr algn="ctr"/>
            <a:r>
              <a:rPr lang="de-DE" sz="1200" dirty="0">
                <a:solidFill>
                  <a:schemeClr val="bg1"/>
                </a:solidFill>
              </a:rPr>
              <a:t>#FFD744</a:t>
            </a:r>
          </a:p>
        </p:txBody>
      </p:sp>
      <p:sp>
        <p:nvSpPr>
          <p:cNvPr id="113" name="Textfeld 112">
            <a:extLst>
              <a:ext uri="{FF2B5EF4-FFF2-40B4-BE49-F238E27FC236}">
                <a16:creationId xmlns:a16="http://schemas.microsoft.com/office/drawing/2014/main" id="{65DBBE1C-D45E-CE13-7B20-56F3D20F42FE}"/>
              </a:ext>
            </a:extLst>
          </p:cNvPr>
          <p:cNvSpPr txBox="1"/>
          <p:nvPr userDrawn="1"/>
        </p:nvSpPr>
        <p:spPr>
          <a:xfrm>
            <a:off x="5402834" y="2270531"/>
            <a:ext cx="973642" cy="276999"/>
          </a:xfrm>
          <a:prstGeom prst="rect">
            <a:avLst/>
          </a:prstGeom>
          <a:noFill/>
        </p:spPr>
        <p:txBody>
          <a:bodyPr wrap="square" rtlCol="0">
            <a:spAutoFit/>
          </a:bodyPr>
          <a:lstStyle/>
          <a:p>
            <a:pPr algn="ctr"/>
            <a:r>
              <a:rPr lang="de-DE" sz="1200" dirty="0">
                <a:solidFill>
                  <a:schemeClr val="bg1"/>
                </a:solidFill>
              </a:rPr>
              <a:t>#FFDF69</a:t>
            </a:r>
          </a:p>
        </p:txBody>
      </p:sp>
      <p:sp>
        <p:nvSpPr>
          <p:cNvPr id="114" name="Textfeld 113">
            <a:extLst>
              <a:ext uri="{FF2B5EF4-FFF2-40B4-BE49-F238E27FC236}">
                <a16:creationId xmlns:a16="http://schemas.microsoft.com/office/drawing/2014/main" id="{25EB2E24-BC45-4E87-D2ED-CFE48F41800C}"/>
              </a:ext>
            </a:extLst>
          </p:cNvPr>
          <p:cNvSpPr txBox="1"/>
          <p:nvPr userDrawn="1"/>
        </p:nvSpPr>
        <p:spPr>
          <a:xfrm>
            <a:off x="5402834" y="2651799"/>
            <a:ext cx="973642" cy="276999"/>
          </a:xfrm>
          <a:prstGeom prst="rect">
            <a:avLst/>
          </a:prstGeom>
          <a:noFill/>
        </p:spPr>
        <p:txBody>
          <a:bodyPr wrap="square" rtlCol="0">
            <a:spAutoFit/>
          </a:bodyPr>
          <a:lstStyle/>
          <a:p>
            <a:pPr algn="ctr"/>
            <a:r>
              <a:rPr lang="de-DE" sz="1200" dirty="0">
                <a:solidFill>
                  <a:schemeClr val="tx1"/>
                </a:solidFill>
              </a:rPr>
              <a:t>#FFE78F</a:t>
            </a:r>
          </a:p>
        </p:txBody>
      </p:sp>
      <p:sp>
        <p:nvSpPr>
          <p:cNvPr id="115" name="Textfeld 114">
            <a:extLst>
              <a:ext uri="{FF2B5EF4-FFF2-40B4-BE49-F238E27FC236}">
                <a16:creationId xmlns:a16="http://schemas.microsoft.com/office/drawing/2014/main" id="{F182191B-4FE4-D1BF-C471-2C10A676F837}"/>
              </a:ext>
            </a:extLst>
          </p:cNvPr>
          <p:cNvSpPr txBox="1"/>
          <p:nvPr userDrawn="1"/>
        </p:nvSpPr>
        <p:spPr>
          <a:xfrm>
            <a:off x="5402834" y="3022295"/>
            <a:ext cx="973642" cy="276999"/>
          </a:xfrm>
          <a:prstGeom prst="rect">
            <a:avLst/>
          </a:prstGeom>
          <a:noFill/>
        </p:spPr>
        <p:txBody>
          <a:bodyPr wrap="square" rtlCol="0">
            <a:spAutoFit/>
          </a:bodyPr>
          <a:lstStyle/>
          <a:p>
            <a:pPr algn="ctr"/>
            <a:r>
              <a:rPr lang="de-DE" sz="1200" dirty="0">
                <a:solidFill>
                  <a:schemeClr val="tx1"/>
                </a:solidFill>
              </a:rPr>
              <a:t>#FFEFB4</a:t>
            </a:r>
          </a:p>
        </p:txBody>
      </p:sp>
      <p:sp>
        <p:nvSpPr>
          <p:cNvPr id="116" name="Textfeld 115">
            <a:extLst>
              <a:ext uri="{FF2B5EF4-FFF2-40B4-BE49-F238E27FC236}">
                <a16:creationId xmlns:a16="http://schemas.microsoft.com/office/drawing/2014/main" id="{72025DF4-4ACB-7E3E-277F-8636FF6DE96D}"/>
              </a:ext>
            </a:extLst>
          </p:cNvPr>
          <p:cNvSpPr txBox="1"/>
          <p:nvPr userDrawn="1"/>
        </p:nvSpPr>
        <p:spPr>
          <a:xfrm>
            <a:off x="5402834" y="3392732"/>
            <a:ext cx="973642" cy="276999"/>
          </a:xfrm>
          <a:prstGeom prst="rect">
            <a:avLst/>
          </a:prstGeom>
          <a:noFill/>
        </p:spPr>
        <p:txBody>
          <a:bodyPr wrap="square" rtlCol="0">
            <a:spAutoFit/>
          </a:bodyPr>
          <a:lstStyle/>
          <a:p>
            <a:pPr algn="ctr"/>
            <a:r>
              <a:rPr lang="de-DE" sz="1200" dirty="0">
                <a:solidFill>
                  <a:schemeClr val="tx1"/>
                </a:solidFill>
              </a:rPr>
              <a:t>#FFF7DA</a:t>
            </a:r>
          </a:p>
        </p:txBody>
      </p:sp>
      <p:sp>
        <p:nvSpPr>
          <p:cNvPr id="117" name="Textfeld 116">
            <a:extLst>
              <a:ext uri="{FF2B5EF4-FFF2-40B4-BE49-F238E27FC236}">
                <a16:creationId xmlns:a16="http://schemas.microsoft.com/office/drawing/2014/main" id="{E2066150-A3EE-EDF7-4EF0-8B0367BFE6C6}"/>
              </a:ext>
            </a:extLst>
          </p:cNvPr>
          <p:cNvSpPr txBox="1"/>
          <p:nvPr userDrawn="1"/>
        </p:nvSpPr>
        <p:spPr>
          <a:xfrm>
            <a:off x="5402834" y="3774645"/>
            <a:ext cx="973642" cy="276999"/>
          </a:xfrm>
          <a:prstGeom prst="rect">
            <a:avLst/>
          </a:prstGeom>
          <a:noFill/>
        </p:spPr>
        <p:txBody>
          <a:bodyPr wrap="square" rtlCol="0">
            <a:spAutoFit/>
          </a:bodyPr>
          <a:lstStyle/>
          <a:p>
            <a:pPr algn="ctr"/>
            <a:r>
              <a:rPr lang="de-DE" sz="1200" dirty="0">
                <a:solidFill>
                  <a:schemeClr val="tx1"/>
                </a:solidFill>
              </a:rPr>
              <a:t>#FFFBEC</a:t>
            </a:r>
          </a:p>
        </p:txBody>
      </p:sp>
      <p:sp>
        <p:nvSpPr>
          <p:cNvPr id="118" name="Rechteck 117">
            <a:extLst>
              <a:ext uri="{FF2B5EF4-FFF2-40B4-BE49-F238E27FC236}">
                <a16:creationId xmlns:a16="http://schemas.microsoft.com/office/drawing/2014/main" id="{7F043E5B-A07A-E171-2688-3C21CFFBB161}"/>
              </a:ext>
            </a:extLst>
          </p:cNvPr>
          <p:cNvSpPr/>
          <p:nvPr userDrawn="1"/>
        </p:nvSpPr>
        <p:spPr>
          <a:xfrm rot="5400000">
            <a:off x="6848718" y="1224702"/>
            <a:ext cx="518918" cy="973642"/>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9" name="Rechteck 118">
            <a:extLst>
              <a:ext uri="{FF2B5EF4-FFF2-40B4-BE49-F238E27FC236}">
                <a16:creationId xmlns:a16="http://schemas.microsoft.com/office/drawing/2014/main" id="{E031B09E-4F7F-40BB-93F2-6296E8A8C6A8}"/>
              </a:ext>
            </a:extLst>
          </p:cNvPr>
          <p:cNvSpPr/>
          <p:nvPr userDrawn="1"/>
        </p:nvSpPr>
        <p:spPr>
          <a:xfrm rot="5400000">
            <a:off x="6975549" y="1923191"/>
            <a:ext cx="265261" cy="973642"/>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0" name="Rechteck 119">
            <a:extLst>
              <a:ext uri="{FF2B5EF4-FFF2-40B4-BE49-F238E27FC236}">
                <a16:creationId xmlns:a16="http://schemas.microsoft.com/office/drawing/2014/main" id="{6AF5F019-A5D1-AEAC-9596-F2C8148B8C35}"/>
              </a:ext>
            </a:extLst>
          </p:cNvPr>
          <p:cNvSpPr/>
          <p:nvPr userDrawn="1"/>
        </p:nvSpPr>
        <p:spPr>
          <a:xfrm rot="5400000">
            <a:off x="6978451" y="2301174"/>
            <a:ext cx="259459" cy="973642"/>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1" name="Rechteck 120">
            <a:extLst>
              <a:ext uri="{FF2B5EF4-FFF2-40B4-BE49-F238E27FC236}">
                <a16:creationId xmlns:a16="http://schemas.microsoft.com/office/drawing/2014/main" id="{B31F3D87-0C12-81E9-26ED-72D52F05A15F}"/>
              </a:ext>
            </a:extLst>
          </p:cNvPr>
          <p:cNvSpPr/>
          <p:nvPr userDrawn="1"/>
        </p:nvSpPr>
        <p:spPr>
          <a:xfrm rot="5400000">
            <a:off x="6978451" y="2676256"/>
            <a:ext cx="259459" cy="973642"/>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2" name="Rechteck 121">
            <a:extLst>
              <a:ext uri="{FF2B5EF4-FFF2-40B4-BE49-F238E27FC236}">
                <a16:creationId xmlns:a16="http://schemas.microsoft.com/office/drawing/2014/main" id="{C4EEC6A7-C30D-A706-EBC5-2AD76C0617E9}"/>
              </a:ext>
            </a:extLst>
          </p:cNvPr>
          <p:cNvSpPr/>
          <p:nvPr userDrawn="1"/>
        </p:nvSpPr>
        <p:spPr>
          <a:xfrm rot="5400000">
            <a:off x="6978451" y="3051337"/>
            <a:ext cx="259459" cy="973642"/>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3" name="Rechteck 122">
            <a:extLst>
              <a:ext uri="{FF2B5EF4-FFF2-40B4-BE49-F238E27FC236}">
                <a16:creationId xmlns:a16="http://schemas.microsoft.com/office/drawing/2014/main" id="{876110D0-3CC6-3D0E-1057-8EA95DB9EE35}"/>
              </a:ext>
            </a:extLst>
          </p:cNvPr>
          <p:cNvSpPr/>
          <p:nvPr userDrawn="1"/>
        </p:nvSpPr>
        <p:spPr>
          <a:xfrm rot="5400000">
            <a:off x="6978451" y="3426419"/>
            <a:ext cx="259459" cy="973642"/>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4" name="Textfeld 123">
            <a:extLst>
              <a:ext uri="{FF2B5EF4-FFF2-40B4-BE49-F238E27FC236}">
                <a16:creationId xmlns:a16="http://schemas.microsoft.com/office/drawing/2014/main" id="{80ABF285-13CA-F46D-4D31-87C223AB8B5B}"/>
              </a:ext>
            </a:extLst>
          </p:cNvPr>
          <p:cNvSpPr txBox="1"/>
          <p:nvPr userDrawn="1"/>
        </p:nvSpPr>
        <p:spPr>
          <a:xfrm>
            <a:off x="6621355" y="1578370"/>
            <a:ext cx="973642" cy="276999"/>
          </a:xfrm>
          <a:prstGeom prst="rect">
            <a:avLst/>
          </a:prstGeom>
          <a:noFill/>
        </p:spPr>
        <p:txBody>
          <a:bodyPr wrap="square" rtlCol="0">
            <a:spAutoFit/>
          </a:bodyPr>
          <a:lstStyle/>
          <a:p>
            <a:pPr algn="ctr"/>
            <a:r>
              <a:rPr lang="de-DE" sz="1200" dirty="0">
                <a:solidFill>
                  <a:schemeClr val="bg1"/>
                </a:solidFill>
              </a:rPr>
              <a:t>#E94F35</a:t>
            </a:r>
          </a:p>
        </p:txBody>
      </p:sp>
      <p:sp>
        <p:nvSpPr>
          <p:cNvPr id="125" name="Textfeld 124">
            <a:extLst>
              <a:ext uri="{FF2B5EF4-FFF2-40B4-BE49-F238E27FC236}">
                <a16:creationId xmlns:a16="http://schemas.microsoft.com/office/drawing/2014/main" id="{E80D8261-4341-3BA0-B5B7-A08806D58A0D}"/>
              </a:ext>
            </a:extLst>
          </p:cNvPr>
          <p:cNvSpPr txBox="1"/>
          <p:nvPr userDrawn="1"/>
        </p:nvSpPr>
        <p:spPr>
          <a:xfrm>
            <a:off x="6621355" y="2270530"/>
            <a:ext cx="973642" cy="276999"/>
          </a:xfrm>
          <a:prstGeom prst="rect">
            <a:avLst/>
          </a:prstGeom>
          <a:noFill/>
        </p:spPr>
        <p:txBody>
          <a:bodyPr wrap="square" rtlCol="0">
            <a:spAutoFit/>
          </a:bodyPr>
          <a:lstStyle/>
          <a:p>
            <a:pPr algn="ctr"/>
            <a:r>
              <a:rPr lang="de-DE" sz="1200" dirty="0">
                <a:solidFill>
                  <a:schemeClr val="bg1"/>
                </a:solidFill>
              </a:rPr>
              <a:t>#ED725D</a:t>
            </a:r>
          </a:p>
        </p:txBody>
      </p:sp>
      <p:sp>
        <p:nvSpPr>
          <p:cNvPr id="126" name="Textfeld 125">
            <a:extLst>
              <a:ext uri="{FF2B5EF4-FFF2-40B4-BE49-F238E27FC236}">
                <a16:creationId xmlns:a16="http://schemas.microsoft.com/office/drawing/2014/main" id="{A536713F-9EC4-63B1-7D62-7DEED026BB46}"/>
              </a:ext>
            </a:extLst>
          </p:cNvPr>
          <p:cNvSpPr txBox="1"/>
          <p:nvPr userDrawn="1"/>
        </p:nvSpPr>
        <p:spPr>
          <a:xfrm>
            <a:off x="6621355" y="2651798"/>
            <a:ext cx="973642" cy="276999"/>
          </a:xfrm>
          <a:prstGeom prst="rect">
            <a:avLst/>
          </a:prstGeom>
          <a:noFill/>
        </p:spPr>
        <p:txBody>
          <a:bodyPr wrap="square" rtlCol="0">
            <a:spAutoFit/>
          </a:bodyPr>
          <a:lstStyle/>
          <a:p>
            <a:pPr algn="ctr"/>
            <a:r>
              <a:rPr lang="de-DE" sz="1200" dirty="0">
                <a:solidFill>
                  <a:schemeClr val="tx1"/>
                </a:solidFill>
              </a:rPr>
              <a:t>#F29585</a:t>
            </a:r>
          </a:p>
        </p:txBody>
      </p:sp>
      <p:sp>
        <p:nvSpPr>
          <p:cNvPr id="127" name="Textfeld 126">
            <a:extLst>
              <a:ext uri="{FF2B5EF4-FFF2-40B4-BE49-F238E27FC236}">
                <a16:creationId xmlns:a16="http://schemas.microsoft.com/office/drawing/2014/main" id="{8045EFAF-FCA5-B9F9-BB29-1274C93DAD50}"/>
              </a:ext>
            </a:extLst>
          </p:cNvPr>
          <p:cNvSpPr txBox="1"/>
          <p:nvPr userDrawn="1"/>
        </p:nvSpPr>
        <p:spPr>
          <a:xfrm>
            <a:off x="6621355" y="3022294"/>
            <a:ext cx="973642" cy="276999"/>
          </a:xfrm>
          <a:prstGeom prst="rect">
            <a:avLst/>
          </a:prstGeom>
          <a:noFill/>
        </p:spPr>
        <p:txBody>
          <a:bodyPr wrap="square" rtlCol="0">
            <a:spAutoFit/>
          </a:bodyPr>
          <a:lstStyle/>
          <a:p>
            <a:pPr algn="ctr"/>
            <a:r>
              <a:rPr lang="de-DE" sz="1200" dirty="0">
                <a:solidFill>
                  <a:schemeClr val="tx1"/>
                </a:solidFill>
              </a:rPr>
              <a:t>#F6B9AE</a:t>
            </a:r>
          </a:p>
        </p:txBody>
      </p:sp>
      <p:sp>
        <p:nvSpPr>
          <p:cNvPr id="128" name="Textfeld 127">
            <a:extLst>
              <a:ext uri="{FF2B5EF4-FFF2-40B4-BE49-F238E27FC236}">
                <a16:creationId xmlns:a16="http://schemas.microsoft.com/office/drawing/2014/main" id="{3F8BBD9E-8835-662B-94F4-4A00D382E4B0}"/>
              </a:ext>
            </a:extLst>
          </p:cNvPr>
          <p:cNvSpPr txBox="1"/>
          <p:nvPr userDrawn="1"/>
        </p:nvSpPr>
        <p:spPr>
          <a:xfrm>
            <a:off x="6621355" y="3392731"/>
            <a:ext cx="973642" cy="276999"/>
          </a:xfrm>
          <a:prstGeom prst="rect">
            <a:avLst/>
          </a:prstGeom>
          <a:noFill/>
        </p:spPr>
        <p:txBody>
          <a:bodyPr wrap="square" rtlCol="0">
            <a:spAutoFit/>
          </a:bodyPr>
          <a:lstStyle/>
          <a:p>
            <a:pPr algn="ctr"/>
            <a:r>
              <a:rPr lang="de-DE" sz="1200" dirty="0">
                <a:solidFill>
                  <a:schemeClr val="tx1"/>
                </a:solidFill>
              </a:rPr>
              <a:t>#FBDCD7</a:t>
            </a:r>
          </a:p>
        </p:txBody>
      </p:sp>
      <p:sp>
        <p:nvSpPr>
          <p:cNvPr id="129" name="Textfeld 128">
            <a:extLst>
              <a:ext uri="{FF2B5EF4-FFF2-40B4-BE49-F238E27FC236}">
                <a16:creationId xmlns:a16="http://schemas.microsoft.com/office/drawing/2014/main" id="{9E7CE3A2-F3F3-61FD-EB65-E05C4F563387}"/>
              </a:ext>
            </a:extLst>
          </p:cNvPr>
          <p:cNvSpPr txBox="1"/>
          <p:nvPr userDrawn="1"/>
        </p:nvSpPr>
        <p:spPr>
          <a:xfrm>
            <a:off x="6621355" y="3774644"/>
            <a:ext cx="973642" cy="276999"/>
          </a:xfrm>
          <a:prstGeom prst="rect">
            <a:avLst/>
          </a:prstGeom>
          <a:noFill/>
        </p:spPr>
        <p:txBody>
          <a:bodyPr wrap="square" rtlCol="0">
            <a:spAutoFit/>
          </a:bodyPr>
          <a:lstStyle/>
          <a:p>
            <a:pPr algn="ctr"/>
            <a:r>
              <a:rPr lang="de-DE" sz="1200" dirty="0">
                <a:solidFill>
                  <a:schemeClr val="tx1"/>
                </a:solidFill>
              </a:rPr>
              <a:t>#FDEDEB</a:t>
            </a:r>
          </a:p>
        </p:txBody>
      </p:sp>
      <p:sp>
        <p:nvSpPr>
          <p:cNvPr id="130" name="Rechteck 129">
            <a:extLst>
              <a:ext uri="{FF2B5EF4-FFF2-40B4-BE49-F238E27FC236}">
                <a16:creationId xmlns:a16="http://schemas.microsoft.com/office/drawing/2014/main" id="{326B949D-D296-3472-9AFD-FFEFF6362BB5}"/>
              </a:ext>
            </a:extLst>
          </p:cNvPr>
          <p:cNvSpPr/>
          <p:nvPr userDrawn="1"/>
        </p:nvSpPr>
        <p:spPr>
          <a:xfrm rot="5400000">
            <a:off x="1971486" y="1220893"/>
            <a:ext cx="518918" cy="973642"/>
          </a:xfrm>
          <a:prstGeom prst="rect">
            <a:avLst/>
          </a:prstGeom>
          <a:solidFill>
            <a:srgbClr val="EF7D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1" name="Rechteck 130">
            <a:extLst>
              <a:ext uri="{FF2B5EF4-FFF2-40B4-BE49-F238E27FC236}">
                <a16:creationId xmlns:a16="http://schemas.microsoft.com/office/drawing/2014/main" id="{0D8B7F32-1211-2BFD-A046-BEF7892329D1}"/>
              </a:ext>
            </a:extLst>
          </p:cNvPr>
          <p:cNvSpPr/>
          <p:nvPr userDrawn="1"/>
        </p:nvSpPr>
        <p:spPr>
          <a:xfrm rot="5400000">
            <a:off x="2098314" y="1919383"/>
            <a:ext cx="265261" cy="973642"/>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2" name="Rechteck 131">
            <a:extLst>
              <a:ext uri="{FF2B5EF4-FFF2-40B4-BE49-F238E27FC236}">
                <a16:creationId xmlns:a16="http://schemas.microsoft.com/office/drawing/2014/main" id="{2B20DC4B-D860-583E-0365-604F361B0517}"/>
              </a:ext>
            </a:extLst>
          </p:cNvPr>
          <p:cNvSpPr/>
          <p:nvPr userDrawn="1"/>
        </p:nvSpPr>
        <p:spPr>
          <a:xfrm rot="5400000">
            <a:off x="2101215" y="2297366"/>
            <a:ext cx="259459" cy="973642"/>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3" name="Rechteck 132">
            <a:extLst>
              <a:ext uri="{FF2B5EF4-FFF2-40B4-BE49-F238E27FC236}">
                <a16:creationId xmlns:a16="http://schemas.microsoft.com/office/drawing/2014/main" id="{F9AAA4D0-F763-ACEB-61F3-F4C26AF2DC78}"/>
              </a:ext>
            </a:extLst>
          </p:cNvPr>
          <p:cNvSpPr/>
          <p:nvPr userDrawn="1"/>
        </p:nvSpPr>
        <p:spPr>
          <a:xfrm rot="5400000">
            <a:off x="2101215" y="2672447"/>
            <a:ext cx="259459" cy="973642"/>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4" name="Rechteck 133">
            <a:extLst>
              <a:ext uri="{FF2B5EF4-FFF2-40B4-BE49-F238E27FC236}">
                <a16:creationId xmlns:a16="http://schemas.microsoft.com/office/drawing/2014/main" id="{047466C2-48AE-200E-1B68-405C8101B82E}"/>
              </a:ext>
            </a:extLst>
          </p:cNvPr>
          <p:cNvSpPr/>
          <p:nvPr userDrawn="1"/>
        </p:nvSpPr>
        <p:spPr>
          <a:xfrm rot="5400000">
            <a:off x="2101215" y="3047529"/>
            <a:ext cx="259459" cy="973642"/>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5" name="Rechteck 134">
            <a:extLst>
              <a:ext uri="{FF2B5EF4-FFF2-40B4-BE49-F238E27FC236}">
                <a16:creationId xmlns:a16="http://schemas.microsoft.com/office/drawing/2014/main" id="{0CA56C6F-7AD8-F84E-E37C-5F0461775FC4}"/>
              </a:ext>
            </a:extLst>
          </p:cNvPr>
          <p:cNvSpPr/>
          <p:nvPr userDrawn="1"/>
        </p:nvSpPr>
        <p:spPr>
          <a:xfrm rot="5400000">
            <a:off x="2101215" y="3422610"/>
            <a:ext cx="259459" cy="973642"/>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6" name="Textfeld 135">
            <a:extLst>
              <a:ext uri="{FF2B5EF4-FFF2-40B4-BE49-F238E27FC236}">
                <a16:creationId xmlns:a16="http://schemas.microsoft.com/office/drawing/2014/main" id="{E6274D07-7F34-D35D-F45E-1E8B5D9A8A98}"/>
              </a:ext>
            </a:extLst>
          </p:cNvPr>
          <p:cNvSpPr txBox="1"/>
          <p:nvPr userDrawn="1"/>
        </p:nvSpPr>
        <p:spPr>
          <a:xfrm>
            <a:off x="1744122" y="1574562"/>
            <a:ext cx="973643" cy="276999"/>
          </a:xfrm>
          <a:prstGeom prst="rect">
            <a:avLst/>
          </a:prstGeom>
          <a:noFill/>
        </p:spPr>
        <p:txBody>
          <a:bodyPr wrap="square" rtlCol="0">
            <a:spAutoFit/>
          </a:bodyPr>
          <a:lstStyle/>
          <a:p>
            <a:pPr algn="ctr"/>
            <a:r>
              <a:rPr lang="de-DE" sz="1200" dirty="0">
                <a:solidFill>
                  <a:schemeClr val="bg1"/>
                </a:solidFill>
              </a:rPr>
              <a:t>#ef7d00</a:t>
            </a:r>
          </a:p>
        </p:txBody>
      </p:sp>
      <p:sp>
        <p:nvSpPr>
          <p:cNvPr id="137" name="Textfeld 136">
            <a:extLst>
              <a:ext uri="{FF2B5EF4-FFF2-40B4-BE49-F238E27FC236}">
                <a16:creationId xmlns:a16="http://schemas.microsoft.com/office/drawing/2014/main" id="{F9A4CF4C-2296-1F5D-EF3F-7F95C5027DD6}"/>
              </a:ext>
            </a:extLst>
          </p:cNvPr>
          <p:cNvSpPr txBox="1"/>
          <p:nvPr userDrawn="1"/>
        </p:nvSpPr>
        <p:spPr>
          <a:xfrm>
            <a:off x="1744122" y="2268301"/>
            <a:ext cx="973643" cy="276999"/>
          </a:xfrm>
          <a:prstGeom prst="rect">
            <a:avLst/>
          </a:prstGeom>
          <a:noFill/>
        </p:spPr>
        <p:txBody>
          <a:bodyPr wrap="square" rtlCol="0">
            <a:spAutoFit/>
          </a:bodyPr>
          <a:lstStyle/>
          <a:p>
            <a:pPr algn="ctr"/>
            <a:r>
              <a:rPr lang="de-DE" sz="1200" dirty="0">
                <a:solidFill>
                  <a:schemeClr val="bg1"/>
                </a:solidFill>
              </a:rPr>
              <a:t>#f29733</a:t>
            </a:r>
          </a:p>
        </p:txBody>
      </p:sp>
      <p:sp>
        <p:nvSpPr>
          <p:cNvPr id="138" name="Textfeld 137">
            <a:extLst>
              <a:ext uri="{FF2B5EF4-FFF2-40B4-BE49-F238E27FC236}">
                <a16:creationId xmlns:a16="http://schemas.microsoft.com/office/drawing/2014/main" id="{2810FFA4-32D1-48EC-6FA4-C93E9DC564A9}"/>
              </a:ext>
            </a:extLst>
          </p:cNvPr>
          <p:cNvSpPr txBox="1"/>
          <p:nvPr userDrawn="1"/>
        </p:nvSpPr>
        <p:spPr>
          <a:xfrm>
            <a:off x="1744122" y="2641561"/>
            <a:ext cx="973643" cy="276999"/>
          </a:xfrm>
          <a:prstGeom prst="rect">
            <a:avLst/>
          </a:prstGeom>
          <a:noFill/>
        </p:spPr>
        <p:txBody>
          <a:bodyPr wrap="square" rtlCol="0">
            <a:spAutoFit/>
          </a:bodyPr>
          <a:lstStyle/>
          <a:p>
            <a:pPr algn="ctr"/>
            <a:r>
              <a:rPr lang="de-DE" sz="1200" dirty="0">
                <a:solidFill>
                  <a:schemeClr val="tx1"/>
                </a:solidFill>
              </a:rPr>
              <a:t>#f5b166</a:t>
            </a:r>
          </a:p>
        </p:txBody>
      </p:sp>
      <p:sp>
        <p:nvSpPr>
          <p:cNvPr id="139" name="Textfeld 138">
            <a:extLst>
              <a:ext uri="{FF2B5EF4-FFF2-40B4-BE49-F238E27FC236}">
                <a16:creationId xmlns:a16="http://schemas.microsoft.com/office/drawing/2014/main" id="{3646C7B5-FF2B-24F5-7F0D-66F098C46BCE}"/>
              </a:ext>
            </a:extLst>
          </p:cNvPr>
          <p:cNvSpPr txBox="1"/>
          <p:nvPr userDrawn="1"/>
        </p:nvSpPr>
        <p:spPr>
          <a:xfrm>
            <a:off x="1744122" y="3018113"/>
            <a:ext cx="973643" cy="276999"/>
          </a:xfrm>
          <a:prstGeom prst="rect">
            <a:avLst/>
          </a:prstGeom>
          <a:noFill/>
        </p:spPr>
        <p:txBody>
          <a:bodyPr wrap="square" rtlCol="0">
            <a:spAutoFit/>
          </a:bodyPr>
          <a:lstStyle/>
          <a:p>
            <a:pPr algn="ctr"/>
            <a:r>
              <a:rPr lang="de-DE" sz="1200" dirty="0">
                <a:solidFill>
                  <a:schemeClr val="tx1"/>
                </a:solidFill>
              </a:rPr>
              <a:t>#f9cb99</a:t>
            </a:r>
          </a:p>
        </p:txBody>
      </p:sp>
      <p:sp>
        <p:nvSpPr>
          <p:cNvPr id="140" name="Textfeld 139">
            <a:extLst>
              <a:ext uri="{FF2B5EF4-FFF2-40B4-BE49-F238E27FC236}">
                <a16:creationId xmlns:a16="http://schemas.microsoft.com/office/drawing/2014/main" id="{FBB7D1E8-D4F9-B3F9-C78E-57B27614A180}"/>
              </a:ext>
            </a:extLst>
          </p:cNvPr>
          <p:cNvSpPr txBox="1"/>
          <p:nvPr userDrawn="1"/>
        </p:nvSpPr>
        <p:spPr>
          <a:xfrm>
            <a:off x="1744122" y="3395944"/>
            <a:ext cx="973643" cy="276999"/>
          </a:xfrm>
          <a:prstGeom prst="rect">
            <a:avLst/>
          </a:prstGeom>
          <a:noFill/>
        </p:spPr>
        <p:txBody>
          <a:bodyPr wrap="square" rtlCol="0">
            <a:spAutoFit/>
          </a:bodyPr>
          <a:lstStyle/>
          <a:p>
            <a:pPr algn="ctr"/>
            <a:r>
              <a:rPr lang="de-DE" sz="1200" dirty="0">
                <a:solidFill>
                  <a:schemeClr val="tx1"/>
                </a:solidFill>
              </a:rPr>
              <a:t>#fce5cc</a:t>
            </a:r>
          </a:p>
        </p:txBody>
      </p:sp>
      <p:sp>
        <p:nvSpPr>
          <p:cNvPr id="141" name="Textfeld 140">
            <a:extLst>
              <a:ext uri="{FF2B5EF4-FFF2-40B4-BE49-F238E27FC236}">
                <a16:creationId xmlns:a16="http://schemas.microsoft.com/office/drawing/2014/main" id="{2D782C09-FDF8-F3E0-41F3-694FEC28BCE6}"/>
              </a:ext>
            </a:extLst>
          </p:cNvPr>
          <p:cNvSpPr txBox="1"/>
          <p:nvPr userDrawn="1"/>
        </p:nvSpPr>
        <p:spPr>
          <a:xfrm>
            <a:off x="1744122" y="3778453"/>
            <a:ext cx="973643" cy="276999"/>
          </a:xfrm>
          <a:prstGeom prst="rect">
            <a:avLst/>
          </a:prstGeom>
          <a:noFill/>
        </p:spPr>
        <p:txBody>
          <a:bodyPr wrap="square" rtlCol="0">
            <a:spAutoFit/>
          </a:bodyPr>
          <a:lstStyle/>
          <a:p>
            <a:pPr algn="ctr"/>
            <a:r>
              <a:rPr lang="de-DE" sz="1200" dirty="0">
                <a:solidFill>
                  <a:schemeClr val="tx1"/>
                </a:solidFill>
              </a:rPr>
              <a:t>#fdf2e6</a:t>
            </a:r>
          </a:p>
        </p:txBody>
      </p:sp>
      <p:sp>
        <p:nvSpPr>
          <p:cNvPr id="142" name="Rechteck 141">
            <a:extLst>
              <a:ext uri="{FF2B5EF4-FFF2-40B4-BE49-F238E27FC236}">
                <a16:creationId xmlns:a16="http://schemas.microsoft.com/office/drawing/2014/main" id="{8FEA76ED-F9B0-7094-473D-F3F9D49D4C62}"/>
              </a:ext>
            </a:extLst>
          </p:cNvPr>
          <p:cNvSpPr/>
          <p:nvPr userDrawn="1"/>
        </p:nvSpPr>
        <p:spPr>
          <a:xfrm rot="5400000">
            <a:off x="3314420" y="615722"/>
            <a:ext cx="265261" cy="973642"/>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3" name="Textfeld 142">
            <a:extLst>
              <a:ext uri="{FF2B5EF4-FFF2-40B4-BE49-F238E27FC236}">
                <a16:creationId xmlns:a16="http://schemas.microsoft.com/office/drawing/2014/main" id="{80982256-72BD-3E3D-BD1C-66EE32F912D8}"/>
              </a:ext>
            </a:extLst>
          </p:cNvPr>
          <p:cNvSpPr txBox="1"/>
          <p:nvPr userDrawn="1"/>
        </p:nvSpPr>
        <p:spPr>
          <a:xfrm>
            <a:off x="2965054" y="963060"/>
            <a:ext cx="969551" cy="276999"/>
          </a:xfrm>
          <a:prstGeom prst="rect">
            <a:avLst/>
          </a:prstGeom>
          <a:noFill/>
        </p:spPr>
        <p:txBody>
          <a:bodyPr wrap="square" rtlCol="0">
            <a:spAutoFit/>
          </a:bodyPr>
          <a:lstStyle/>
          <a:p>
            <a:pPr algn="ctr"/>
            <a:r>
              <a:rPr lang="de-DE" sz="1200" dirty="0">
                <a:solidFill>
                  <a:schemeClr val="bg1"/>
                </a:solidFill>
              </a:rPr>
              <a:t>#4C5E45</a:t>
            </a:r>
          </a:p>
        </p:txBody>
      </p:sp>
      <p:sp>
        <p:nvSpPr>
          <p:cNvPr id="144" name="Rechteck 143">
            <a:extLst>
              <a:ext uri="{FF2B5EF4-FFF2-40B4-BE49-F238E27FC236}">
                <a16:creationId xmlns:a16="http://schemas.microsoft.com/office/drawing/2014/main" id="{A1DAE015-BD99-850E-03DD-3ECD7D8A7823}"/>
              </a:ext>
            </a:extLst>
          </p:cNvPr>
          <p:cNvSpPr/>
          <p:nvPr userDrawn="1"/>
        </p:nvSpPr>
        <p:spPr>
          <a:xfrm rot="5400000">
            <a:off x="4538502" y="615722"/>
            <a:ext cx="265261" cy="973642"/>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5" name="Textfeld 144">
            <a:extLst>
              <a:ext uri="{FF2B5EF4-FFF2-40B4-BE49-F238E27FC236}">
                <a16:creationId xmlns:a16="http://schemas.microsoft.com/office/drawing/2014/main" id="{41B3632F-A58E-8493-9347-4FC28BFC113C}"/>
              </a:ext>
            </a:extLst>
          </p:cNvPr>
          <p:cNvSpPr txBox="1"/>
          <p:nvPr userDrawn="1"/>
        </p:nvSpPr>
        <p:spPr>
          <a:xfrm>
            <a:off x="4179485" y="963060"/>
            <a:ext cx="969551" cy="276999"/>
          </a:xfrm>
          <a:prstGeom prst="rect">
            <a:avLst/>
          </a:prstGeom>
          <a:noFill/>
        </p:spPr>
        <p:txBody>
          <a:bodyPr wrap="square" rtlCol="0">
            <a:spAutoFit/>
          </a:bodyPr>
          <a:lstStyle/>
          <a:p>
            <a:pPr algn="ctr"/>
            <a:r>
              <a:rPr lang="de-DE" sz="1200" dirty="0">
                <a:solidFill>
                  <a:schemeClr val="bg1"/>
                </a:solidFill>
              </a:rPr>
              <a:t>#3C5C5E</a:t>
            </a:r>
          </a:p>
        </p:txBody>
      </p:sp>
      <p:sp>
        <p:nvSpPr>
          <p:cNvPr id="146" name="Rechteck 145">
            <a:extLst>
              <a:ext uri="{FF2B5EF4-FFF2-40B4-BE49-F238E27FC236}">
                <a16:creationId xmlns:a16="http://schemas.microsoft.com/office/drawing/2014/main" id="{7BE089AA-DB54-AF82-31E6-A2BEBB91BCEE}"/>
              </a:ext>
            </a:extLst>
          </p:cNvPr>
          <p:cNvSpPr/>
          <p:nvPr userDrawn="1"/>
        </p:nvSpPr>
        <p:spPr>
          <a:xfrm rot="5400000">
            <a:off x="5757025" y="615722"/>
            <a:ext cx="265261" cy="973642"/>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7" name="Textfeld 146">
            <a:extLst>
              <a:ext uri="{FF2B5EF4-FFF2-40B4-BE49-F238E27FC236}">
                <a16:creationId xmlns:a16="http://schemas.microsoft.com/office/drawing/2014/main" id="{0393B8FD-26B5-CC2D-80C1-FA0651C813DD}"/>
              </a:ext>
            </a:extLst>
          </p:cNvPr>
          <p:cNvSpPr txBox="1"/>
          <p:nvPr userDrawn="1"/>
        </p:nvSpPr>
        <p:spPr>
          <a:xfrm>
            <a:off x="5402834" y="963060"/>
            <a:ext cx="973642" cy="276999"/>
          </a:xfrm>
          <a:prstGeom prst="rect">
            <a:avLst/>
          </a:prstGeom>
          <a:noFill/>
        </p:spPr>
        <p:txBody>
          <a:bodyPr wrap="square" rtlCol="0">
            <a:spAutoFit/>
          </a:bodyPr>
          <a:lstStyle/>
          <a:p>
            <a:pPr algn="ctr"/>
            <a:r>
              <a:rPr lang="de-DE" sz="1200" dirty="0">
                <a:solidFill>
                  <a:schemeClr val="bg1"/>
                </a:solidFill>
              </a:rPr>
              <a:t>#5E4F19</a:t>
            </a:r>
          </a:p>
        </p:txBody>
      </p:sp>
      <p:sp>
        <p:nvSpPr>
          <p:cNvPr id="2" name="Textfeld 1">
            <a:extLst>
              <a:ext uri="{FF2B5EF4-FFF2-40B4-BE49-F238E27FC236}">
                <a16:creationId xmlns:a16="http://schemas.microsoft.com/office/drawing/2014/main" id="{30A7BE00-0AEB-836E-AFFE-2E3C7BC79425}"/>
              </a:ext>
            </a:extLst>
          </p:cNvPr>
          <p:cNvSpPr txBox="1"/>
          <p:nvPr userDrawn="1"/>
        </p:nvSpPr>
        <p:spPr>
          <a:xfrm>
            <a:off x="525598" y="4298950"/>
            <a:ext cx="8290337" cy="461665"/>
          </a:xfrm>
          <a:prstGeom prst="rect">
            <a:avLst/>
          </a:prstGeom>
          <a:noFill/>
        </p:spPr>
        <p:txBody>
          <a:bodyPr wrap="square" rtlCol="0">
            <a:spAutoFit/>
          </a:bodyPr>
          <a:lstStyle/>
          <a:p>
            <a:r>
              <a:rPr lang="de-DE" sz="1200" b="1" dirty="0"/>
              <a:t>Alle </a:t>
            </a:r>
            <a:r>
              <a:rPr lang="de-DE" sz="1200" b="1" dirty="0" err="1"/>
              <a:t>Vorlagen,Visuals</a:t>
            </a:r>
            <a:r>
              <a:rPr lang="de-DE" sz="1200" b="1" dirty="0"/>
              <a:t> und Infos dazu </a:t>
            </a:r>
            <a:r>
              <a:rPr lang="de-DE" sz="1200" dirty="0"/>
              <a:t>findet ihr hier: </a:t>
            </a:r>
          </a:p>
          <a:p>
            <a:r>
              <a:rPr lang="de-DE" sz="1200" dirty="0"/>
              <a:t>ownCloud\Marketing\Marketing BARC-Unternehmensinfos\1-Vorlagen-und-Visuals </a:t>
            </a:r>
          </a:p>
        </p:txBody>
      </p:sp>
    </p:spTree>
    <p:extLst>
      <p:ext uri="{BB962C8B-B14F-4D97-AF65-F5344CB8AC3E}">
        <p14:creationId xmlns:p14="http://schemas.microsoft.com/office/powerpoint/2010/main" val="565587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gram &amp; source">
    <p:spTree>
      <p:nvGrpSpPr>
        <p:cNvPr id="1" name=""/>
        <p:cNvGrpSpPr/>
        <p:nvPr/>
      </p:nvGrpSpPr>
      <p:grpSpPr>
        <a:xfrm>
          <a:off x="0" y="0"/>
          <a:ext cx="0" cy="0"/>
          <a:chOff x="0" y="0"/>
          <a:chExt cx="0" cy="0"/>
        </a:xfrm>
      </p:grpSpPr>
      <p:sp>
        <p:nvSpPr>
          <p:cNvPr id="2" name="Titel 1"/>
          <p:cNvSpPr>
            <a:spLocks noGrp="1"/>
          </p:cNvSpPr>
          <p:nvPr>
            <p:ph type="title"/>
          </p:nvPr>
        </p:nvSpPr>
        <p:spPr>
          <a:xfrm>
            <a:off x="252000" y="141480"/>
            <a:ext cx="8640000" cy="540000"/>
          </a:xfrm>
        </p:spPr>
        <p:txBody>
          <a:bodyPr/>
          <a:lstStyle/>
          <a:p>
            <a:r>
              <a:rPr lang="de-DE"/>
              <a:t>Mastertitelformat bearbeiten</a:t>
            </a:r>
            <a:endParaRPr lang="de-DE" dirty="0"/>
          </a:p>
        </p:txBody>
      </p:sp>
      <p:sp>
        <p:nvSpPr>
          <p:cNvPr id="7" name="Diagrammplatzhalter 6"/>
          <p:cNvSpPr>
            <a:spLocks noGrp="1"/>
          </p:cNvSpPr>
          <p:nvPr>
            <p:ph type="chart" sz="quarter" idx="13"/>
          </p:nvPr>
        </p:nvSpPr>
        <p:spPr>
          <a:xfrm>
            <a:off x="252000" y="945000"/>
            <a:ext cx="8640000" cy="3516960"/>
          </a:xfrm>
          <a:noFill/>
        </p:spPr>
        <p:txBody>
          <a:bodyPr/>
          <a:lstStyle/>
          <a:p>
            <a:r>
              <a:rPr lang="de-DE"/>
              <a:t>Diagramm durch Klicken auf Symbol hinzufügen</a:t>
            </a:r>
          </a:p>
        </p:txBody>
      </p:sp>
      <p:sp>
        <p:nvSpPr>
          <p:cNvPr id="10" name="Foliennummernplatzhalter 5"/>
          <p:cNvSpPr>
            <a:spLocks noGrp="1"/>
          </p:cNvSpPr>
          <p:nvPr>
            <p:ph type="sldNum" sz="quarter" idx="4"/>
          </p:nvPr>
        </p:nvSpPr>
        <p:spPr>
          <a:xfrm>
            <a:off x="8378080" y="4806000"/>
            <a:ext cx="514400" cy="270000"/>
          </a:xfrm>
          <a:prstGeom prst="rect">
            <a:avLst/>
          </a:prstGeom>
        </p:spPr>
        <p:txBody>
          <a:bodyPr vert="horz" lIns="91440" tIns="45720" rIns="91440" bIns="45720" rtlCol="0" anchor="b"/>
          <a:lstStyle>
            <a:lvl1pPr algn="r">
              <a:defRPr sz="900">
                <a:solidFill>
                  <a:schemeClr val="tx1"/>
                </a:solidFill>
                <a:latin typeface="Arial" pitchFamily="34" charset="0"/>
                <a:cs typeface="Arial" pitchFamily="34" charset="0"/>
              </a:defRPr>
            </a:lvl1pPr>
          </a:lstStyle>
          <a:p>
            <a:fld id="{7F96E9B4-4BE7-9642-B93F-3567CEED0D4C}" type="slidenum">
              <a:rPr lang="de-DE" smtClean="0"/>
              <a:t>‹Nr.›</a:t>
            </a:fld>
            <a:endParaRPr lang="de-DE"/>
          </a:p>
        </p:txBody>
      </p:sp>
      <p:sp>
        <p:nvSpPr>
          <p:cNvPr id="12" name="Textplatzhalter 8"/>
          <p:cNvSpPr>
            <a:spLocks noGrp="1"/>
          </p:cNvSpPr>
          <p:nvPr>
            <p:ph type="body" sz="quarter" idx="14" hasCustomPrompt="1"/>
          </p:nvPr>
        </p:nvSpPr>
        <p:spPr>
          <a:xfrm>
            <a:off x="6012000" y="4569972"/>
            <a:ext cx="2880000" cy="162000"/>
          </a:xfrm>
        </p:spPr>
        <p:txBody>
          <a:bodyPr anchor="ctr">
            <a:noAutofit/>
          </a:bodyPr>
          <a:lstStyle>
            <a:lvl1pPr marL="0" indent="0" algn="r">
              <a:buNone/>
              <a:defRPr sz="900"/>
            </a:lvl1pPr>
          </a:lstStyle>
          <a:p>
            <a:pPr lvl="0"/>
            <a:r>
              <a:rPr lang="de-DE" dirty="0"/>
              <a:t>Quelle</a:t>
            </a:r>
          </a:p>
        </p:txBody>
      </p:sp>
    </p:spTree>
    <p:extLst>
      <p:ext uri="{BB962C8B-B14F-4D97-AF65-F5344CB8AC3E}">
        <p14:creationId xmlns:p14="http://schemas.microsoft.com/office/powerpoint/2010/main" val="2642035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_Darkmod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4373A72-270F-4FA3-93CF-5F9A826E6C36}"/>
              </a:ext>
            </a:extLst>
          </p:cNvPr>
          <p:cNvSpPr/>
          <p:nvPr userDrawn="1"/>
        </p:nvSpPr>
        <p:spPr>
          <a:xfrm>
            <a:off x="-1"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90D2A55-163C-41DE-A982-28FD720B22E6}"/>
              </a:ext>
            </a:extLst>
          </p:cNvPr>
          <p:cNvSpPr>
            <a:spLocks noGrp="1"/>
          </p:cNvSpPr>
          <p:nvPr>
            <p:ph type="title"/>
          </p:nvPr>
        </p:nvSpPr>
        <p:spPr/>
        <p:txBody>
          <a:bodyPr/>
          <a:lstStyle>
            <a:lvl1pPr>
              <a:defRPr>
                <a:solidFill>
                  <a:schemeClr val="bg1"/>
                </a:solidFill>
              </a:defRPr>
            </a:lvl1pPr>
          </a:lstStyle>
          <a:p>
            <a:r>
              <a:rPr lang="de-DE"/>
              <a:t>Mastertitelformat bearbeiten</a:t>
            </a:r>
            <a:endParaRPr lang="de-DE" dirty="0"/>
          </a:p>
        </p:txBody>
      </p:sp>
      <p:sp>
        <p:nvSpPr>
          <p:cNvPr id="5" name="Inhaltsplatzhalter 2">
            <a:extLst>
              <a:ext uri="{FF2B5EF4-FFF2-40B4-BE49-F238E27FC236}">
                <a16:creationId xmlns:a16="http://schemas.microsoft.com/office/drawing/2014/main" id="{61660D70-29AF-427D-9D69-8B46D4F7324A}"/>
              </a:ext>
            </a:extLst>
          </p:cNvPr>
          <p:cNvSpPr>
            <a:spLocks noGrp="1"/>
          </p:cNvSpPr>
          <p:nvPr>
            <p:ph idx="1"/>
          </p:nvPr>
        </p:nvSpPr>
        <p:spPr>
          <a:xfrm>
            <a:off x="252000" y="945000"/>
            <a:ext cx="8640000" cy="3780000"/>
          </a:xfrm>
          <a:prstGeom prst="rect">
            <a:avLst/>
          </a:prstGeom>
        </p:spPr>
        <p:txBody>
          <a:bodyPr numCol="1" spcCol="180000">
            <a:noAutofit/>
          </a:bodyPr>
          <a:lstStyle>
            <a:lvl1pPr marL="0" indent="0">
              <a:lnSpc>
                <a:spcPct val="110000"/>
              </a:lnSpc>
              <a:buNone/>
              <a:defRPr sz="1800">
                <a:solidFill>
                  <a:schemeClr val="bg1"/>
                </a:solidFill>
              </a:defRPr>
            </a:lvl1pPr>
            <a:lvl2pPr marL="457200" indent="0">
              <a:lnSpc>
                <a:spcPct val="110000"/>
              </a:lnSpc>
              <a:buNone/>
              <a:defRPr>
                <a:solidFill>
                  <a:schemeClr val="bg1"/>
                </a:solidFill>
              </a:defRPr>
            </a:lvl2pPr>
            <a:lvl3pPr marL="914400" indent="0">
              <a:lnSpc>
                <a:spcPct val="110000"/>
              </a:lnSpc>
              <a:buFont typeface="Arial" panose="020B0604020202020204" pitchFamily="34" charset="0"/>
              <a:buNone/>
              <a:defRPr>
                <a:solidFill>
                  <a:schemeClr val="bg1"/>
                </a:solidFill>
              </a:defRPr>
            </a:lvl3pPr>
            <a:lvl4pPr marL="1371600" indent="0">
              <a:lnSpc>
                <a:spcPct val="110000"/>
              </a:lnSpc>
              <a:buNone/>
              <a:defRPr>
                <a:solidFill>
                  <a:schemeClr val="bg1"/>
                </a:solidFill>
              </a:defRPr>
            </a:lvl4pPr>
            <a:lvl5pPr marL="1828800" indent="0">
              <a:lnSpc>
                <a:spcPct val="110000"/>
              </a:lnSpc>
              <a:buNone/>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Rechteck 12">
            <a:extLst>
              <a:ext uri="{FF2B5EF4-FFF2-40B4-BE49-F238E27FC236}">
                <a16:creationId xmlns:a16="http://schemas.microsoft.com/office/drawing/2014/main" id="{5346AE66-F57A-4B02-BA82-A09BD31E8210}"/>
              </a:ext>
            </a:extLst>
          </p:cNvPr>
          <p:cNvSpPr/>
          <p:nvPr userDrawn="1"/>
        </p:nvSpPr>
        <p:spPr>
          <a:xfrm>
            <a:off x="9253346" y="1766231"/>
            <a:ext cx="329906" cy="729855"/>
          </a:xfrm>
          <a:prstGeom prst="rect">
            <a:avLst/>
          </a:prstGeom>
          <a:solidFill>
            <a:srgbClr val="FF9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3EAC51C-2812-4A17-A959-E636A2A885B6}"/>
              </a:ext>
            </a:extLst>
          </p:cNvPr>
          <p:cNvSpPr/>
          <p:nvPr userDrawn="1"/>
        </p:nvSpPr>
        <p:spPr>
          <a:xfrm>
            <a:off x="9253346" y="4409413"/>
            <a:ext cx="329906" cy="729855"/>
          </a:xfrm>
          <a:prstGeom prst="rect">
            <a:avLst/>
          </a:prstGeom>
          <a:solidFill>
            <a:srgbClr val="F356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21D2B060-756E-4F7B-93C3-01E915770506}"/>
              </a:ext>
            </a:extLst>
          </p:cNvPr>
          <p:cNvSpPr/>
          <p:nvPr userDrawn="1"/>
        </p:nvSpPr>
        <p:spPr>
          <a:xfrm>
            <a:off x="9253346" y="2647291"/>
            <a:ext cx="329906" cy="729855"/>
          </a:xfrm>
          <a:prstGeom prst="rect">
            <a:avLst/>
          </a:prstGeom>
          <a:solidFill>
            <a:srgbClr val="FFC10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4087153-4CFB-4A2D-A6B1-CFBCA3B5890F}"/>
              </a:ext>
            </a:extLst>
          </p:cNvPr>
          <p:cNvSpPr/>
          <p:nvPr userDrawn="1"/>
        </p:nvSpPr>
        <p:spPr>
          <a:xfrm>
            <a:off x="9253346" y="3528351"/>
            <a:ext cx="329906" cy="729855"/>
          </a:xfrm>
          <a:prstGeom prst="rect">
            <a:avLst/>
          </a:prstGeom>
          <a:solidFill>
            <a:srgbClr val="65D6A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97B5135E-A3FE-47BA-9636-F7583412F6FB}"/>
              </a:ext>
            </a:extLst>
          </p:cNvPr>
          <p:cNvGrpSpPr/>
          <p:nvPr userDrawn="1"/>
        </p:nvGrpSpPr>
        <p:grpSpPr>
          <a:xfrm>
            <a:off x="9253346" y="1044"/>
            <a:ext cx="1754479" cy="729855"/>
            <a:chOff x="9253346" y="1044"/>
            <a:chExt cx="1754479" cy="729855"/>
          </a:xfrm>
        </p:grpSpPr>
        <p:sp>
          <p:nvSpPr>
            <p:cNvPr id="18" name="Rechteck 17">
              <a:extLst>
                <a:ext uri="{FF2B5EF4-FFF2-40B4-BE49-F238E27FC236}">
                  <a16:creationId xmlns:a16="http://schemas.microsoft.com/office/drawing/2014/main" id="{620786F7-DE89-4EE5-BE31-6ECCF9335FD7}"/>
                </a:ext>
              </a:extLst>
            </p:cNvPr>
            <p:cNvSpPr/>
            <p:nvPr userDrawn="1"/>
          </p:nvSpPr>
          <p:spPr>
            <a:xfrm>
              <a:off x="9253346" y="1044"/>
              <a:ext cx="329906" cy="729855"/>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518FAAA-C0F8-40FD-9CF5-79C5DE9788CE}"/>
                </a:ext>
              </a:extLst>
            </p:cNvPr>
            <p:cNvSpPr/>
            <p:nvPr userDrawn="1"/>
          </p:nvSpPr>
          <p:spPr>
            <a:xfrm>
              <a:off x="9646876" y="1044"/>
              <a:ext cx="168642" cy="729855"/>
            </a:xfrm>
            <a:prstGeom prst="rect">
              <a:avLst/>
            </a:prstGeom>
            <a:solidFill>
              <a:srgbClr val="00408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FF843257-82B4-4A1A-B6A6-18654A5352F8}"/>
                </a:ext>
              </a:extLst>
            </p:cNvPr>
            <p:cNvSpPr/>
            <p:nvPr userDrawn="1"/>
          </p:nvSpPr>
          <p:spPr>
            <a:xfrm>
              <a:off x="9889026" y="1044"/>
              <a:ext cx="164953" cy="729855"/>
            </a:xfrm>
            <a:prstGeom prst="rect">
              <a:avLst/>
            </a:prstGeom>
            <a:solidFill>
              <a:srgbClr val="0053C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C263A68C-298F-4394-9106-059ACEBA2E06}"/>
                </a:ext>
              </a:extLst>
            </p:cNvPr>
            <p:cNvSpPr/>
            <p:nvPr userDrawn="1"/>
          </p:nvSpPr>
          <p:spPr>
            <a:xfrm>
              <a:off x="10127487" y="1044"/>
              <a:ext cx="164953" cy="729855"/>
            </a:xfrm>
            <a:prstGeom prst="rect">
              <a:avLst/>
            </a:prstGeom>
            <a:solidFill>
              <a:srgbClr val="598FD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B078DF69-457E-4CBE-96DE-49E8A3DE7A85}"/>
                </a:ext>
              </a:extLst>
            </p:cNvPr>
            <p:cNvSpPr/>
            <p:nvPr userDrawn="1"/>
          </p:nvSpPr>
          <p:spPr>
            <a:xfrm>
              <a:off x="10365948" y="1044"/>
              <a:ext cx="164953" cy="729855"/>
            </a:xfrm>
            <a:prstGeom prst="rect">
              <a:avLst/>
            </a:prstGeom>
            <a:solidFill>
              <a:srgbClr val="A6C3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F60127D9-FEFE-46E3-A9C7-4BCC2B756AA3}"/>
                </a:ext>
              </a:extLst>
            </p:cNvPr>
            <p:cNvSpPr/>
            <p:nvPr userDrawn="1"/>
          </p:nvSpPr>
          <p:spPr>
            <a:xfrm>
              <a:off x="10604409" y="1044"/>
              <a:ext cx="164953" cy="729855"/>
            </a:xfrm>
            <a:prstGeom prst="rect">
              <a:avLst/>
            </a:prstGeom>
            <a:solidFill>
              <a:srgbClr val="C6DAF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EC96216B-BCA2-4A99-9FCE-A9FD594CFD13}"/>
                </a:ext>
              </a:extLst>
            </p:cNvPr>
            <p:cNvSpPr/>
            <p:nvPr userDrawn="1"/>
          </p:nvSpPr>
          <p:spPr>
            <a:xfrm>
              <a:off x="10842872" y="1044"/>
              <a:ext cx="164953" cy="729855"/>
            </a:xfrm>
            <a:prstGeom prst="rect">
              <a:avLst/>
            </a:prstGeom>
            <a:solidFill>
              <a:srgbClr val="E3EDF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24">
            <a:extLst>
              <a:ext uri="{FF2B5EF4-FFF2-40B4-BE49-F238E27FC236}">
                <a16:creationId xmlns:a16="http://schemas.microsoft.com/office/drawing/2014/main" id="{A684E2B5-3D6C-4F5A-8161-2C87DD73B88D}"/>
              </a:ext>
            </a:extLst>
          </p:cNvPr>
          <p:cNvGrpSpPr/>
          <p:nvPr userDrawn="1"/>
        </p:nvGrpSpPr>
        <p:grpSpPr>
          <a:xfrm>
            <a:off x="9253346" y="882104"/>
            <a:ext cx="1754479" cy="732922"/>
            <a:chOff x="9253346" y="888996"/>
            <a:chExt cx="1754479" cy="732922"/>
          </a:xfrm>
        </p:grpSpPr>
        <p:sp>
          <p:nvSpPr>
            <p:cNvPr id="26" name="Rechteck 25">
              <a:extLst>
                <a:ext uri="{FF2B5EF4-FFF2-40B4-BE49-F238E27FC236}">
                  <a16:creationId xmlns:a16="http://schemas.microsoft.com/office/drawing/2014/main" id="{D12EF786-2D50-4CE0-B1E2-71147317D3D8}"/>
                </a:ext>
              </a:extLst>
            </p:cNvPr>
            <p:cNvSpPr/>
            <p:nvPr userDrawn="1"/>
          </p:nvSpPr>
          <p:spPr>
            <a:xfrm>
              <a:off x="9253346" y="888996"/>
              <a:ext cx="329906" cy="729855"/>
            </a:xfrm>
            <a:prstGeom prst="rect">
              <a:avLst/>
            </a:prstGeom>
            <a:solidFill>
              <a:srgbClr val="636D7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83D76B0F-63E0-46EC-B550-ACA318D679BC}"/>
                </a:ext>
              </a:extLst>
            </p:cNvPr>
            <p:cNvSpPr/>
            <p:nvPr userDrawn="1"/>
          </p:nvSpPr>
          <p:spPr>
            <a:xfrm>
              <a:off x="9646876" y="892063"/>
              <a:ext cx="168642" cy="729855"/>
            </a:xfrm>
            <a:prstGeom prst="rect">
              <a:avLst/>
            </a:prstGeom>
            <a:solidFill>
              <a:srgbClr val="41505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25BB9AD-CA20-4478-8932-FB1D1E5929F7}"/>
                </a:ext>
              </a:extLst>
            </p:cNvPr>
            <p:cNvSpPr/>
            <p:nvPr userDrawn="1"/>
          </p:nvSpPr>
          <p:spPr>
            <a:xfrm>
              <a:off x="9889026" y="892063"/>
              <a:ext cx="164953" cy="729855"/>
            </a:xfrm>
            <a:prstGeom prst="rect">
              <a:avLst/>
            </a:prstGeom>
            <a:solidFill>
              <a:srgbClr val="8E949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FCC56E74-6743-4C9F-8609-1096709E2DA6}"/>
                </a:ext>
              </a:extLst>
            </p:cNvPr>
            <p:cNvSpPr/>
            <p:nvPr userDrawn="1"/>
          </p:nvSpPr>
          <p:spPr>
            <a:xfrm>
              <a:off x="10127487" y="892063"/>
              <a:ext cx="164953" cy="729855"/>
            </a:xfrm>
            <a:prstGeom prst="rect">
              <a:avLst/>
            </a:prstGeom>
            <a:solidFill>
              <a:srgbClr val="C7CA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B7261693-5CEE-42B7-B0E7-B22643ECD8E7}"/>
                </a:ext>
              </a:extLst>
            </p:cNvPr>
            <p:cNvSpPr/>
            <p:nvPr userDrawn="1"/>
          </p:nvSpPr>
          <p:spPr>
            <a:xfrm>
              <a:off x="10365948" y="892063"/>
              <a:ext cx="164953" cy="729855"/>
            </a:xfrm>
            <a:prstGeom prst="rect">
              <a:avLst/>
            </a:prstGeom>
            <a:solidFill>
              <a:srgbClr val="DFE1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8EB13499-BD1F-480F-AF4F-45D31A1CC0C1}"/>
                </a:ext>
              </a:extLst>
            </p:cNvPr>
            <p:cNvSpPr/>
            <p:nvPr userDrawn="1"/>
          </p:nvSpPr>
          <p:spPr>
            <a:xfrm>
              <a:off x="10604409" y="892063"/>
              <a:ext cx="164953" cy="729855"/>
            </a:xfrm>
            <a:prstGeom prst="rect">
              <a:avLst/>
            </a:prstGeom>
            <a:solidFill>
              <a:srgbClr val="E9EAE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5409CDD7-F9E0-4B3E-AF0D-5C3E9BB447CC}"/>
                </a:ext>
              </a:extLst>
            </p:cNvPr>
            <p:cNvSpPr/>
            <p:nvPr userDrawn="1"/>
          </p:nvSpPr>
          <p:spPr>
            <a:xfrm>
              <a:off x="10842872" y="892063"/>
              <a:ext cx="164953" cy="729855"/>
            </a:xfrm>
            <a:prstGeom prst="rect">
              <a:avLst/>
            </a:prstGeom>
            <a:solidFill>
              <a:srgbClr val="F2F2F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Rechteck 32">
            <a:extLst>
              <a:ext uri="{FF2B5EF4-FFF2-40B4-BE49-F238E27FC236}">
                <a16:creationId xmlns:a16="http://schemas.microsoft.com/office/drawing/2014/main" id="{1BF1DACB-2DB9-464F-9D85-6E71E65B7998}"/>
              </a:ext>
            </a:extLst>
          </p:cNvPr>
          <p:cNvSpPr/>
          <p:nvPr userDrawn="1"/>
        </p:nvSpPr>
        <p:spPr>
          <a:xfrm>
            <a:off x="9646876" y="2193955"/>
            <a:ext cx="168642" cy="729855"/>
          </a:xfrm>
          <a:prstGeom prst="rect">
            <a:avLst/>
          </a:prstGeom>
          <a:solidFill>
            <a:srgbClr val="7946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E5B0D196-F700-431E-8A40-E20E5859F6DD}"/>
              </a:ext>
            </a:extLst>
          </p:cNvPr>
          <p:cNvSpPr/>
          <p:nvPr userDrawn="1"/>
        </p:nvSpPr>
        <p:spPr>
          <a:xfrm>
            <a:off x="9889026" y="2193955"/>
            <a:ext cx="164953" cy="729855"/>
          </a:xfrm>
          <a:prstGeom prst="rect">
            <a:avLst/>
          </a:prstGeom>
          <a:solidFill>
            <a:srgbClr val="BF6F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96B78A58-9C60-4531-A92B-B2CFE5717001}"/>
              </a:ext>
            </a:extLst>
          </p:cNvPr>
          <p:cNvSpPr/>
          <p:nvPr userDrawn="1"/>
        </p:nvSpPr>
        <p:spPr>
          <a:xfrm>
            <a:off x="10127487" y="2193955"/>
            <a:ext cx="164953" cy="729855"/>
          </a:xfrm>
          <a:prstGeom prst="rect">
            <a:avLst/>
          </a:prstGeom>
          <a:solidFill>
            <a:srgbClr val="FF9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88B9244F-D3B8-40F5-A021-F90C7F4E67CC}"/>
              </a:ext>
            </a:extLst>
          </p:cNvPr>
          <p:cNvSpPr/>
          <p:nvPr userDrawn="1"/>
        </p:nvSpPr>
        <p:spPr>
          <a:xfrm>
            <a:off x="10365948" y="2193955"/>
            <a:ext cx="164953" cy="729855"/>
          </a:xfrm>
          <a:prstGeom prst="rect">
            <a:avLst/>
          </a:prstGeom>
          <a:solidFill>
            <a:srgbClr val="FFC10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6EA9747B-6F59-4562-BDF8-8D7E6230A4C3}"/>
              </a:ext>
            </a:extLst>
          </p:cNvPr>
          <p:cNvSpPr/>
          <p:nvPr userDrawn="1"/>
        </p:nvSpPr>
        <p:spPr>
          <a:xfrm>
            <a:off x="10604409" y="2193955"/>
            <a:ext cx="164953" cy="729855"/>
          </a:xfrm>
          <a:prstGeom prst="rect">
            <a:avLst/>
          </a:prstGeom>
          <a:solidFill>
            <a:srgbClr val="FFE08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F3868AF6-0657-4709-BC2E-620DEAC4A68C}"/>
              </a:ext>
            </a:extLst>
          </p:cNvPr>
          <p:cNvSpPr/>
          <p:nvPr userDrawn="1"/>
        </p:nvSpPr>
        <p:spPr>
          <a:xfrm>
            <a:off x="10842872" y="2193955"/>
            <a:ext cx="164953" cy="729855"/>
          </a:xfrm>
          <a:prstGeom prst="rect">
            <a:avLst/>
          </a:prstGeom>
          <a:solidFill>
            <a:srgbClr val="FFEDB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0938BC14-A576-4540-BA8E-7F6B067C756F}"/>
              </a:ext>
            </a:extLst>
          </p:cNvPr>
          <p:cNvSpPr/>
          <p:nvPr userDrawn="1"/>
        </p:nvSpPr>
        <p:spPr>
          <a:xfrm>
            <a:off x="11081335" y="2193955"/>
            <a:ext cx="164953" cy="729855"/>
          </a:xfrm>
          <a:prstGeom prst="rect">
            <a:avLst/>
          </a:prstGeom>
          <a:solidFill>
            <a:srgbClr val="FFF8E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oliennummernplatzhalter 5">
            <a:extLst>
              <a:ext uri="{FF2B5EF4-FFF2-40B4-BE49-F238E27FC236}">
                <a16:creationId xmlns:a16="http://schemas.microsoft.com/office/drawing/2014/main" id="{7F24959F-121A-444A-8283-6640FA0E0482}"/>
              </a:ext>
            </a:extLst>
          </p:cNvPr>
          <p:cNvSpPr>
            <a:spLocks noGrp="1"/>
          </p:cNvSpPr>
          <p:nvPr>
            <p:ph type="sldNum" sz="quarter" idx="4"/>
          </p:nvPr>
        </p:nvSpPr>
        <p:spPr>
          <a:xfrm>
            <a:off x="8548890" y="4806000"/>
            <a:ext cx="514400" cy="270000"/>
          </a:xfrm>
          <a:prstGeom prst="rect">
            <a:avLst/>
          </a:prstGeom>
        </p:spPr>
        <p:txBody>
          <a:bodyPr vert="horz" lIns="91440" tIns="45720" rIns="91440" bIns="45720" rtlCol="0" anchor="b"/>
          <a:lstStyle>
            <a:lvl1pPr algn="r">
              <a:defRPr sz="900">
                <a:solidFill>
                  <a:schemeClr val="bg1"/>
                </a:solidFill>
                <a:latin typeface="Arial" pitchFamily="34" charset="0"/>
                <a:cs typeface="Arial" pitchFamily="34" charset="0"/>
              </a:defRPr>
            </a:lvl1pPr>
          </a:lstStyle>
          <a:p>
            <a:fld id="{7F96E9B4-4BE7-9642-B93F-3567CEED0D4C}" type="slidenum">
              <a:rPr lang="de-DE" smtClean="0"/>
              <a:pPr/>
              <a:t>‹Nr.›</a:t>
            </a:fld>
            <a:endParaRPr lang="de-DE" dirty="0">
              <a:solidFill>
                <a:schemeClr val="bg1"/>
              </a:solidFill>
            </a:endParaRPr>
          </a:p>
        </p:txBody>
      </p:sp>
      <p:pic>
        <p:nvPicPr>
          <p:cNvPr id="4" name="Grafik 3">
            <a:extLst>
              <a:ext uri="{FF2B5EF4-FFF2-40B4-BE49-F238E27FC236}">
                <a16:creationId xmlns:a16="http://schemas.microsoft.com/office/drawing/2014/main" id="{9713EAE8-7DD9-409F-9F2C-9F6E904C0AA1}"/>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rcRect/>
          <a:stretch/>
        </p:blipFill>
        <p:spPr>
          <a:xfrm>
            <a:off x="107504" y="4893653"/>
            <a:ext cx="643514" cy="164691"/>
          </a:xfrm>
          <a:prstGeom prst="rect">
            <a:avLst/>
          </a:prstGeom>
        </p:spPr>
      </p:pic>
      <p:sp>
        <p:nvSpPr>
          <p:cNvPr id="42" name="Fußzeilenplatzhalter 4">
            <a:extLst>
              <a:ext uri="{FF2B5EF4-FFF2-40B4-BE49-F238E27FC236}">
                <a16:creationId xmlns:a16="http://schemas.microsoft.com/office/drawing/2014/main" id="{77E1A08A-719C-45B9-B1FD-86837EFB8DAF}"/>
              </a:ext>
            </a:extLst>
          </p:cNvPr>
          <p:cNvSpPr>
            <a:spLocks noGrp="1"/>
          </p:cNvSpPr>
          <p:nvPr>
            <p:ph type="ftr" sz="quarter" idx="3"/>
          </p:nvPr>
        </p:nvSpPr>
        <p:spPr>
          <a:xfrm>
            <a:off x="1439652" y="4806000"/>
            <a:ext cx="6264696" cy="270000"/>
          </a:xfrm>
          <a:prstGeom prst="rect">
            <a:avLst/>
          </a:prstGeom>
        </p:spPr>
        <p:txBody>
          <a:bodyPr vert="horz" lIns="91440" tIns="45720" rIns="91440" bIns="45720" rtlCol="0" anchor="b"/>
          <a:lstStyle>
            <a:lvl1pPr algn="l">
              <a:defRPr sz="900">
                <a:solidFill>
                  <a:schemeClr val="bg1"/>
                </a:solidFill>
                <a:latin typeface="Arial"/>
                <a:cs typeface="Arial"/>
              </a:defRPr>
            </a:lvl1pPr>
          </a:lstStyle>
          <a:p>
            <a:r>
              <a:rPr lang="de-DE">
                <a:solidFill>
                  <a:schemeClr val="bg1"/>
                </a:solidFill>
              </a:rPr>
              <a:t>Digital Workplace Webinare</a:t>
            </a:r>
            <a:endParaRPr lang="de-DE" dirty="0">
              <a:solidFill>
                <a:schemeClr val="bg1"/>
              </a:solidFill>
            </a:endParaRPr>
          </a:p>
        </p:txBody>
      </p:sp>
      <p:sp>
        <p:nvSpPr>
          <p:cNvPr id="44" name="Line 30">
            <a:extLst>
              <a:ext uri="{FF2B5EF4-FFF2-40B4-BE49-F238E27FC236}">
                <a16:creationId xmlns:a16="http://schemas.microsoft.com/office/drawing/2014/main" id="{19E02E51-9A11-4E31-A01F-C8A5A69BACD2}"/>
              </a:ext>
            </a:extLst>
          </p:cNvPr>
          <p:cNvSpPr>
            <a:spLocks noChangeShapeType="1"/>
          </p:cNvSpPr>
          <p:nvPr userDrawn="1"/>
        </p:nvSpPr>
        <p:spPr bwMode="auto">
          <a:xfrm>
            <a:off x="0" y="681540"/>
            <a:ext cx="9143998" cy="0"/>
          </a:xfrm>
          <a:prstGeom prst="line">
            <a:avLst/>
          </a:prstGeom>
          <a:noFill/>
          <a:ln w="28575">
            <a:gradFill flip="none" rotWithShape="1">
              <a:gsLst>
                <a:gs pos="23000">
                  <a:schemeClr val="bg1"/>
                </a:gs>
                <a:gs pos="100000">
                  <a:schemeClr val="accent5"/>
                </a:gs>
              </a:gsLst>
              <a:lin ang="18900000" scaled="1"/>
              <a:tileRect/>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68482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creen">
    <p:bg>
      <p:bgPr>
        <a:solidFill>
          <a:schemeClr val="accent1"/>
        </a:solidFill>
        <a:effectLst/>
      </p:bgPr>
    </p:bg>
    <p:spTree>
      <p:nvGrpSpPr>
        <p:cNvPr id="1" name=""/>
        <p:cNvGrpSpPr/>
        <p:nvPr/>
      </p:nvGrpSpPr>
      <p:grpSpPr>
        <a:xfrm>
          <a:off x="0" y="0"/>
          <a:ext cx="0" cy="0"/>
          <a:chOff x="0" y="0"/>
          <a:chExt cx="0" cy="0"/>
        </a:xfrm>
      </p:grpSpPr>
      <p:pic>
        <p:nvPicPr>
          <p:cNvPr id="6" name="Raute Ecke">
            <a:extLst>
              <a:ext uri="{FF2B5EF4-FFF2-40B4-BE49-F238E27FC236}">
                <a16:creationId xmlns:a16="http://schemas.microsoft.com/office/drawing/2014/main" id="{2F0F6F27-AF60-985A-C18C-F6507D140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92885"/>
            <a:ext cx="1286107" cy="754743"/>
          </a:xfrm>
          <a:prstGeom prst="rect">
            <a:avLst/>
          </a:prstGeom>
        </p:spPr>
      </p:pic>
      <p:pic>
        <p:nvPicPr>
          <p:cNvPr id="7" name="Logo">
            <a:extLst>
              <a:ext uri="{FF2B5EF4-FFF2-40B4-BE49-F238E27FC236}">
                <a16:creationId xmlns:a16="http://schemas.microsoft.com/office/drawing/2014/main" id="{3FEAEF95-7DAD-3916-F087-A586AC6E1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5845" y="408181"/>
            <a:ext cx="1330712" cy="428171"/>
          </a:xfrm>
          <a:prstGeom prst="rect">
            <a:avLst/>
          </a:prstGeom>
        </p:spPr>
      </p:pic>
      <p:sp>
        <p:nvSpPr>
          <p:cNvPr id="9" name="Subtitle 2">
            <a:extLst>
              <a:ext uri="{FF2B5EF4-FFF2-40B4-BE49-F238E27FC236}">
                <a16:creationId xmlns:a16="http://schemas.microsoft.com/office/drawing/2014/main" id="{B698692C-E959-CB37-A276-ED2240E6867B}"/>
              </a:ext>
            </a:extLst>
          </p:cNvPr>
          <p:cNvSpPr>
            <a:spLocks noGrp="1"/>
          </p:cNvSpPr>
          <p:nvPr>
            <p:ph type="subTitle" idx="1"/>
          </p:nvPr>
        </p:nvSpPr>
        <p:spPr>
          <a:xfrm>
            <a:off x="720000" y="2851474"/>
            <a:ext cx="8028711" cy="861861"/>
          </a:xfrm>
          <a:prstGeom prst="rect">
            <a:avLst/>
          </a:prstGeom>
        </p:spPr>
        <p:txBody>
          <a:bodyPr lIns="0" tIns="0" rIns="0" bIns="0">
            <a:no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3" name="Textplatzhalter 7">
            <a:extLst>
              <a:ext uri="{FF2B5EF4-FFF2-40B4-BE49-F238E27FC236}">
                <a16:creationId xmlns:a16="http://schemas.microsoft.com/office/drawing/2014/main" id="{0E62AE87-B8E6-8206-D520-6D1BFE30F523}"/>
              </a:ext>
            </a:extLst>
          </p:cNvPr>
          <p:cNvSpPr>
            <a:spLocks noGrp="1"/>
          </p:cNvSpPr>
          <p:nvPr>
            <p:ph type="body" sz="quarter" idx="13"/>
          </p:nvPr>
        </p:nvSpPr>
        <p:spPr>
          <a:xfrm>
            <a:off x="720000" y="943708"/>
            <a:ext cx="8036557" cy="1815990"/>
          </a:xfrm>
          <a:prstGeom prst="rect">
            <a:avLst/>
          </a:prstGeom>
          <a:noFill/>
          <a:ln>
            <a:noFill/>
          </a:ln>
        </p:spPr>
        <p:txBody>
          <a:bodyPr lIns="0" tIns="0" rIns="0" bIns="0" anchor="b">
            <a:normAutofit/>
          </a:bodyPr>
          <a:lstStyle>
            <a:lvl1pPr marL="0" indent="0" algn="l">
              <a:lnSpc>
                <a:spcPct val="120000"/>
              </a:lnSpc>
              <a:buNone/>
              <a:defRPr sz="3000">
                <a:solidFill>
                  <a:srgbClr val="CCE1E6"/>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Tree>
    <p:extLst>
      <p:ext uri="{BB962C8B-B14F-4D97-AF65-F5344CB8AC3E}">
        <p14:creationId xmlns:p14="http://schemas.microsoft.com/office/powerpoint/2010/main" val="38220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ohne Raute Grün">
    <p:bg>
      <p:bgPr>
        <a:solidFill>
          <a:srgbClr val="AAD29A"/>
        </a:solidFill>
        <a:effectLst/>
      </p:bgPr>
    </p:bg>
    <p:spTree>
      <p:nvGrpSpPr>
        <p:cNvPr id="1" name=""/>
        <p:cNvGrpSpPr/>
        <p:nvPr/>
      </p:nvGrpSpPr>
      <p:grpSpPr>
        <a:xfrm>
          <a:off x="0" y="0"/>
          <a:ext cx="0" cy="0"/>
          <a:chOff x="0" y="0"/>
          <a:chExt cx="0" cy="0"/>
        </a:xfrm>
      </p:grpSpPr>
      <p:pic>
        <p:nvPicPr>
          <p:cNvPr id="6" name="Raute Ecke">
            <a:extLst>
              <a:ext uri="{FF2B5EF4-FFF2-40B4-BE49-F238E27FC236}">
                <a16:creationId xmlns:a16="http://schemas.microsoft.com/office/drawing/2014/main" id="{2F0F6F27-AF60-985A-C18C-F6507D140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92885"/>
            <a:ext cx="1286107" cy="754743"/>
          </a:xfrm>
          <a:prstGeom prst="rect">
            <a:avLst/>
          </a:prstGeom>
        </p:spPr>
      </p:pic>
      <p:pic>
        <p:nvPicPr>
          <p:cNvPr id="7" name="Logo">
            <a:extLst>
              <a:ext uri="{FF2B5EF4-FFF2-40B4-BE49-F238E27FC236}">
                <a16:creationId xmlns:a16="http://schemas.microsoft.com/office/drawing/2014/main" id="{3FEAEF95-7DAD-3916-F087-A586AC6E1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5845" y="408181"/>
            <a:ext cx="1330712" cy="428171"/>
          </a:xfrm>
          <a:prstGeom prst="rect">
            <a:avLst/>
          </a:prstGeom>
        </p:spPr>
      </p:pic>
      <p:sp>
        <p:nvSpPr>
          <p:cNvPr id="9" name="Subtitle 2">
            <a:extLst>
              <a:ext uri="{FF2B5EF4-FFF2-40B4-BE49-F238E27FC236}">
                <a16:creationId xmlns:a16="http://schemas.microsoft.com/office/drawing/2014/main" id="{B698692C-E959-CB37-A276-ED2240E6867B}"/>
              </a:ext>
            </a:extLst>
          </p:cNvPr>
          <p:cNvSpPr>
            <a:spLocks noGrp="1"/>
          </p:cNvSpPr>
          <p:nvPr>
            <p:ph type="subTitle" idx="1"/>
          </p:nvPr>
        </p:nvSpPr>
        <p:spPr>
          <a:xfrm>
            <a:off x="720000" y="2851474"/>
            <a:ext cx="8028711" cy="861861"/>
          </a:xfrm>
          <a:prstGeom prst="rect">
            <a:avLst/>
          </a:prstGeom>
        </p:spPr>
        <p:txBody>
          <a:bodyPr lIns="0" tIns="0" rIns="0" bIns="0">
            <a:no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12" name="Titel 10">
            <a:extLst>
              <a:ext uri="{FF2B5EF4-FFF2-40B4-BE49-F238E27FC236}">
                <a16:creationId xmlns:a16="http://schemas.microsoft.com/office/drawing/2014/main" id="{C7C7C748-5407-9E66-08B1-CF2192277EEA}"/>
              </a:ext>
            </a:extLst>
          </p:cNvPr>
          <p:cNvSpPr>
            <a:spLocks noGrp="1"/>
          </p:cNvSpPr>
          <p:nvPr>
            <p:ph type="title"/>
          </p:nvPr>
        </p:nvSpPr>
        <p:spPr>
          <a:xfrm>
            <a:off x="719999" y="955650"/>
            <a:ext cx="8028711" cy="1801299"/>
          </a:xfrm>
          <a:prstGeom prst="rect">
            <a:avLst/>
          </a:prstGeom>
        </p:spPr>
        <p:txBody>
          <a:bodyPr lIns="0" tIns="0" rIns="0" bIns="0" anchor="b">
            <a:normAutofit/>
          </a:bodyPr>
          <a:lstStyle>
            <a:lvl1pPr marL="0" algn="l" defTabSz="914400" rtl="0" eaLnBrk="1" latinLnBrk="0" hangingPunct="1">
              <a:lnSpc>
                <a:spcPct val="110000"/>
              </a:lnSpc>
              <a:spcBef>
                <a:spcPct val="0"/>
              </a:spcBef>
              <a:buNone/>
              <a:defRPr lang="de-DE" sz="3000" kern="1200" spc="-1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09381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 Zwischenfolie">
    <p:bg>
      <p:bgPr>
        <a:solidFill>
          <a:schemeClr val="accent1"/>
        </a:solidFill>
        <a:effectLst/>
      </p:bgPr>
    </p:bg>
    <p:spTree>
      <p:nvGrpSpPr>
        <p:cNvPr id="1" name=""/>
        <p:cNvGrpSpPr/>
        <p:nvPr/>
      </p:nvGrpSpPr>
      <p:grpSpPr>
        <a:xfrm>
          <a:off x="0" y="0"/>
          <a:ext cx="0" cy="0"/>
          <a:chOff x="0" y="0"/>
          <a:chExt cx="0" cy="0"/>
        </a:xfrm>
      </p:grpSpPr>
      <p:pic>
        <p:nvPicPr>
          <p:cNvPr id="6" name="Raute Ecke">
            <a:extLst>
              <a:ext uri="{FF2B5EF4-FFF2-40B4-BE49-F238E27FC236}">
                <a16:creationId xmlns:a16="http://schemas.microsoft.com/office/drawing/2014/main" id="{2F0F6F27-AF60-985A-C18C-F6507D140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92885"/>
            <a:ext cx="1286107" cy="754743"/>
          </a:xfrm>
          <a:prstGeom prst="rect">
            <a:avLst/>
          </a:prstGeom>
        </p:spPr>
      </p:pic>
      <p:pic>
        <p:nvPicPr>
          <p:cNvPr id="7" name="Logo">
            <a:extLst>
              <a:ext uri="{FF2B5EF4-FFF2-40B4-BE49-F238E27FC236}">
                <a16:creationId xmlns:a16="http://schemas.microsoft.com/office/drawing/2014/main" id="{3FEAEF95-7DAD-3916-F087-A586AC6E1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5845" y="408181"/>
            <a:ext cx="1330712" cy="428171"/>
          </a:xfrm>
          <a:prstGeom prst="rect">
            <a:avLst/>
          </a:prstGeom>
        </p:spPr>
      </p:pic>
      <p:sp>
        <p:nvSpPr>
          <p:cNvPr id="9" name="Subtitle 2">
            <a:extLst>
              <a:ext uri="{FF2B5EF4-FFF2-40B4-BE49-F238E27FC236}">
                <a16:creationId xmlns:a16="http://schemas.microsoft.com/office/drawing/2014/main" id="{B698692C-E959-CB37-A276-ED2240E6867B}"/>
              </a:ext>
            </a:extLst>
          </p:cNvPr>
          <p:cNvSpPr>
            <a:spLocks noGrp="1"/>
          </p:cNvSpPr>
          <p:nvPr>
            <p:ph type="subTitle" idx="1"/>
          </p:nvPr>
        </p:nvSpPr>
        <p:spPr>
          <a:xfrm>
            <a:off x="720000" y="2851474"/>
            <a:ext cx="8028711" cy="861861"/>
          </a:xfrm>
          <a:prstGeom prst="rect">
            <a:avLst/>
          </a:prstGeom>
        </p:spPr>
        <p:txBody>
          <a:bodyPr lIns="0" tIns="0" rIns="0" bIns="0">
            <a:noAutofit/>
          </a:bodyPr>
          <a:lstStyle>
            <a:lvl1pPr marL="0" indent="0" algn="l">
              <a:buNone/>
              <a:defRPr sz="2000">
                <a:solidFill>
                  <a:schemeClr val="bg1"/>
                </a:solidFill>
                <a:latin typeface="Segoe UI Light" panose="020B0502040204020203" pitchFamily="34" charset="0"/>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12" name="Titel 10">
            <a:extLst>
              <a:ext uri="{FF2B5EF4-FFF2-40B4-BE49-F238E27FC236}">
                <a16:creationId xmlns:a16="http://schemas.microsoft.com/office/drawing/2014/main" id="{C7C7C748-5407-9E66-08B1-CF2192277EEA}"/>
              </a:ext>
            </a:extLst>
          </p:cNvPr>
          <p:cNvSpPr>
            <a:spLocks noGrp="1"/>
          </p:cNvSpPr>
          <p:nvPr>
            <p:ph type="title"/>
          </p:nvPr>
        </p:nvSpPr>
        <p:spPr>
          <a:xfrm>
            <a:off x="719999" y="955650"/>
            <a:ext cx="8028711" cy="1801299"/>
          </a:xfrm>
          <a:prstGeom prst="rect">
            <a:avLst/>
          </a:prstGeom>
        </p:spPr>
        <p:txBody>
          <a:bodyPr lIns="0" tIns="0" rIns="0" bIns="0" anchor="b">
            <a:normAutofit/>
          </a:bodyPr>
          <a:lstStyle>
            <a:lvl1pPr marL="0" algn="l" defTabSz="914400" rtl="0" eaLnBrk="1" latinLnBrk="0" hangingPunct="1">
              <a:lnSpc>
                <a:spcPct val="110000"/>
              </a:lnSpc>
              <a:spcBef>
                <a:spcPct val="0"/>
              </a:spcBef>
              <a:buNone/>
              <a:defRPr lang="de-DE" sz="3000" kern="1200" spc="-10" baseline="0" dirty="0">
                <a:solidFill>
                  <a:srgbClr val="CCE1E6"/>
                </a:solidFill>
                <a:latin typeface="Segoe UI Semibold" panose="020B0702040204020203" pitchFamily="34" charset="0"/>
                <a:ea typeface="+mj-ea"/>
                <a:cs typeface="Segoe UI Semibold" panose="020B0702040204020203" pitchFamily="34" charset="0"/>
              </a:defRPr>
            </a:lvl1pPr>
          </a:lstStyle>
          <a:p>
            <a:r>
              <a:rPr lang="de-DE"/>
              <a:t>Mastertitelformat bearbeiten</a:t>
            </a:r>
            <a:endParaRPr lang="de-DE" dirty="0"/>
          </a:p>
        </p:txBody>
      </p:sp>
      <p:sp>
        <p:nvSpPr>
          <p:cNvPr id="11" name="Textplatzhalter 9">
            <a:extLst>
              <a:ext uri="{FF2B5EF4-FFF2-40B4-BE49-F238E27FC236}">
                <a16:creationId xmlns:a16="http://schemas.microsoft.com/office/drawing/2014/main" id="{AB64C398-DFEF-1F07-C309-9FBE723C765D}"/>
              </a:ext>
            </a:extLst>
          </p:cNvPr>
          <p:cNvSpPr>
            <a:spLocks noGrp="1"/>
          </p:cNvSpPr>
          <p:nvPr>
            <p:ph type="body" sz="quarter" idx="10" hasCustomPrompt="1"/>
          </p:nvPr>
        </p:nvSpPr>
        <p:spPr>
          <a:xfrm>
            <a:off x="674279" y="325755"/>
            <a:ext cx="2069620" cy="1971675"/>
          </a:xfrm>
        </p:spPr>
        <p:txBody>
          <a:bodyPr lIns="0" tIns="0" rIns="0" bIns="0">
            <a:noAutofit/>
          </a:bodyPr>
          <a:lstStyle>
            <a:lvl1pPr marL="0" indent="0" algn="l" defTabSz="914400" rtl="0" eaLnBrk="1" latinLnBrk="0" hangingPunct="1">
              <a:lnSpc>
                <a:spcPct val="100000"/>
              </a:lnSpc>
              <a:spcBef>
                <a:spcPct val="0"/>
              </a:spcBef>
              <a:buNone/>
              <a:defRPr lang="de-DE" sz="14000" kern="1200" spc="-10" baseline="0" dirty="0" smtClean="0">
                <a:solidFill>
                  <a:srgbClr val="66A1B4"/>
                </a:solidFill>
                <a:latin typeface="Segoe UI Semibold" panose="020B0702040204020203" pitchFamily="34" charset="0"/>
                <a:ea typeface="+mj-ea"/>
                <a:cs typeface="Segoe UI Semibold" panose="020B0702040204020203" pitchFamily="34" charset="0"/>
              </a:defRPr>
            </a:lvl1pPr>
            <a:lvl2pPr marL="0" indent="0" algn="l" defTabSz="914400" rtl="0" eaLnBrk="1" latinLnBrk="0" hangingPunct="1">
              <a:lnSpc>
                <a:spcPct val="100000"/>
              </a:lnSpc>
              <a:spcBef>
                <a:spcPct val="0"/>
              </a:spcBef>
              <a:buNone/>
              <a:defRPr lang="de-DE" sz="14000" kern="1200" spc="-10" baseline="0" dirty="0" smtClean="0">
                <a:solidFill>
                  <a:srgbClr val="66A1B4"/>
                </a:solidFill>
                <a:latin typeface="Segoe UI Semibold" panose="020B0702040204020203" pitchFamily="34" charset="0"/>
                <a:ea typeface="+mj-ea"/>
                <a:cs typeface="Segoe UI Semibold" panose="020B0702040204020203" pitchFamily="34" charset="0"/>
              </a:defRPr>
            </a:lvl2pPr>
            <a:lvl3pPr marL="0" indent="0" algn="l" defTabSz="914400" rtl="0" eaLnBrk="1" latinLnBrk="0" hangingPunct="1">
              <a:lnSpc>
                <a:spcPct val="100000"/>
              </a:lnSpc>
              <a:spcBef>
                <a:spcPct val="0"/>
              </a:spcBef>
              <a:buNone/>
              <a:defRPr lang="de-DE" sz="14000" kern="1200" spc="-10" baseline="0" dirty="0" smtClean="0">
                <a:solidFill>
                  <a:srgbClr val="66A1B4"/>
                </a:solidFill>
                <a:latin typeface="Segoe UI Semibold" panose="020B0702040204020203" pitchFamily="34" charset="0"/>
                <a:ea typeface="+mj-ea"/>
                <a:cs typeface="Segoe UI Semibold" panose="020B0702040204020203" pitchFamily="34" charset="0"/>
              </a:defRPr>
            </a:lvl3pPr>
            <a:lvl4pPr marL="0" indent="0" algn="l" defTabSz="914400" rtl="0" eaLnBrk="1" latinLnBrk="0" hangingPunct="1">
              <a:lnSpc>
                <a:spcPct val="100000"/>
              </a:lnSpc>
              <a:spcBef>
                <a:spcPct val="0"/>
              </a:spcBef>
              <a:buNone/>
              <a:defRPr lang="de-DE" sz="14000" kern="1200" spc="-10" baseline="0" dirty="0" smtClean="0">
                <a:solidFill>
                  <a:srgbClr val="66A1B4"/>
                </a:solidFill>
                <a:latin typeface="Segoe UI Semibold" panose="020B0702040204020203" pitchFamily="34" charset="0"/>
                <a:ea typeface="+mj-ea"/>
                <a:cs typeface="Segoe UI Semibold" panose="020B0702040204020203" pitchFamily="34" charset="0"/>
              </a:defRPr>
            </a:lvl4pPr>
            <a:lvl5pPr marL="0" indent="0" algn="l" defTabSz="914400" rtl="0" eaLnBrk="1" latinLnBrk="0" hangingPunct="1">
              <a:lnSpc>
                <a:spcPct val="100000"/>
              </a:lnSpc>
              <a:spcBef>
                <a:spcPct val="0"/>
              </a:spcBef>
              <a:buNone/>
              <a:defRPr lang="de-DE" sz="14000" kern="1200" spc="-10" baseline="0" dirty="0">
                <a:solidFill>
                  <a:srgbClr val="66A1B4"/>
                </a:solidFill>
                <a:latin typeface="Segoe UI Semibold" panose="020B0702040204020203" pitchFamily="34" charset="0"/>
                <a:ea typeface="+mj-ea"/>
                <a:cs typeface="Segoe UI Semibold" panose="020B0702040204020203" pitchFamily="34" charset="0"/>
              </a:defRPr>
            </a:lvl5pPr>
          </a:lstStyle>
          <a:p>
            <a:pPr lvl="0"/>
            <a:r>
              <a:rPr lang="de-DE" dirty="0"/>
              <a:t>01</a:t>
            </a:r>
          </a:p>
        </p:txBody>
      </p:sp>
    </p:spTree>
    <p:extLst>
      <p:ext uri="{BB962C8B-B14F-4D97-AF65-F5344CB8AC3E}">
        <p14:creationId xmlns:p14="http://schemas.microsoft.com/office/powerpoint/2010/main" val="4456311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ghlight-Grafik">
    <p:bg>
      <p:bgPr>
        <a:solidFill>
          <a:schemeClr val="accent1"/>
        </a:solidFill>
        <a:effectLst/>
      </p:bgPr>
    </p:bg>
    <p:spTree>
      <p:nvGrpSpPr>
        <p:cNvPr id="1" name=""/>
        <p:cNvGrpSpPr/>
        <p:nvPr/>
      </p:nvGrpSpPr>
      <p:grpSpPr>
        <a:xfrm>
          <a:off x="0" y="0"/>
          <a:ext cx="0" cy="0"/>
          <a:chOff x="0" y="0"/>
          <a:chExt cx="0" cy="0"/>
        </a:xfrm>
      </p:grpSpPr>
      <p:pic>
        <p:nvPicPr>
          <p:cNvPr id="5" name="Logo">
            <a:extLst>
              <a:ext uri="{FF2B5EF4-FFF2-40B4-BE49-F238E27FC236}">
                <a16:creationId xmlns:a16="http://schemas.microsoft.com/office/drawing/2014/main" id="{5F3CE3CD-6F69-83F4-1EFD-8897089B78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54535"/>
            <a:ext cx="8854068" cy="391886"/>
          </a:xfrm>
          <a:prstGeom prst="rect">
            <a:avLst/>
          </a:prstGeom>
        </p:spPr>
      </p:pic>
      <p:grpSp>
        <p:nvGrpSpPr>
          <p:cNvPr id="9" name="Gruppieren 8">
            <a:extLst>
              <a:ext uri="{FF2B5EF4-FFF2-40B4-BE49-F238E27FC236}">
                <a16:creationId xmlns:a16="http://schemas.microsoft.com/office/drawing/2014/main" id="{38E803B0-277D-AA73-18BB-069AEED2EB43}"/>
              </a:ext>
            </a:extLst>
          </p:cNvPr>
          <p:cNvGrpSpPr/>
          <p:nvPr userDrawn="1"/>
        </p:nvGrpSpPr>
        <p:grpSpPr>
          <a:xfrm>
            <a:off x="9253346" y="4531517"/>
            <a:ext cx="1516016" cy="614903"/>
            <a:chOff x="9253346" y="5431451"/>
            <a:chExt cx="1516016" cy="614903"/>
          </a:xfrm>
        </p:grpSpPr>
        <p:sp>
          <p:nvSpPr>
            <p:cNvPr id="10" name="Rechteck 9">
              <a:extLst>
                <a:ext uri="{FF2B5EF4-FFF2-40B4-BE49-F238E27FC236}">
                  <a16:creationId xmlns:a16="http://schemas.microsoft.com/office/drawing/2014/main" id="{DF528059-1919-5C65-20FA-FCB12186621E}"/>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ACA46AE7-D794-79C8-ABF5-6F2293121D4F}"/>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AAEDB23-7FB8-6D8C-54B4-3163A46C6DF9}"/>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99A2EE75-6A16-C887-93F0-D73EE6986B7D}"/>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3B237581-02DA-0B9F-72D3-459C54D413A5}"/>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DFA7364E-3A3B-D817-418B-238E45A5B984}"/>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6" name="Gruppieren 15">
            <a:extLst>
              <a:ext uri="{FF2B5EF4-FFF2-40B4-BE49-F238E27FC236}">
                <a16:creationId xmlns:a16="http://schemas.microsoft.com/office/drawing/2014/main" id="{9E26EF08-CF6E-4078-39E7-1CD1DA30E767}"/>
              </a:ext>
            </a:extLst>
          </p:cNvPr>
          <p:cNvGrpSpPr/>
          <p:nvPr userDrawn="1"/>
        </p:nvGrpSpPr>
        <p:grpSpPr>
          <a:xfrm>
            <a:off x="9253346" y="-6263"/>
            <a:ext cx="1516016" cy="611836"/>
            <a:chOff x="9253346" y="-6263"/>
            <a:chExt cx="1516016" cy="611836"/>
          </a:xfrm>
        </p:grpSpPr>
        <p:sp>
          <p:nvSpPr>
            <p:cNvPr id="17" name="Rechteck 16">
              <a:extLst>
                <a:ext uri="{FF2B5EF4-FFF2-40B4-BE49-F238E27FC236}">
                  <a16:creationId xmlns:a16="http://schemas.microsoft.com/office/drawing/2014/main" id="{261D7BAE-064F-1F8D-C208-E2A70DDE2AAE}"/>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98827154-F033-E95D-5A2E-2AC53B5CB49A}"/>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9337B966-A0DF-E328-8466-A4997C27E9A5}"/>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0529BEB6-C3D5-F4E6-F1A5-27CBC53DDCD9}"/>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D4F6F6F1-9CBB-4526-FAB4-9F72C47DF50C}"/>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07E46E41-99D5-7561-C3EF-32FA329AC3BC}"/>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3" name="Gruppieren 22">
            <a:extLst>
              <a:ext uri="{FF2B5EF4-FFF2-40B4-BE49-F238E27FC236}">
                <a16:creationId xmlns:a16="http://schemas.microsoft.com/office/drawing/2014/main" id="{A1592E16-C596-0FF0-F82A-202C203D7A93}"/>
              </a:ext>
            </a:extLst>
          </p:cNvPr>
          <p:cNvGrpSpPr/>
          <p:nvPr userDrawn="1"/>
        </p:nvGrpSpPr>
        <p:grpSpPr>
          <a:xfrm>
            <a:off x="9253346" y="1506329"/>
            <a:ext cx="1516016" cy="611836"/>
            <a:chOff x="9253346" y="1884250"/>
            <a:chExt cx="1516016" cy="611836"/>
          </a:xfrm>
        </p:grpSpPr>
        <p:sp>
          <p:nvSpPr>
            <p:cNvPr id="24" name="Rechteck 23">
              <a:extLst>
                <a:ext uri="{FF2B5EF4-FFF2-40B4-BE49-F238E27FC236}">
                  <a16:creationId xmlns:a16="http://schemas.microsoft.com/office/drawing/2014/main" id="{F13772AC-0E45-8F81-6A5D-CA5FA7D89C25}"/>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49F7A424-7D7E-202D-D197-0BAD25AEBED7}"/>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150CAFD0-149E-EB59-2AB3-73F71CED1D7D}"/>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CF2EFA62-9369-A92A-AEAF-8F2BACE4507E}"/>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CB595757-FA9A-1A0A-66D3-C984C777D386}"/>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a:extLst>
                <a:ext uri="{FF2B5EF4-FFF2-40B4-BE49-F238E27FC236}">
                  <a16:creationId xmlns:a16="http://schemas.microsoft.com/office/drawing/2014/main" id="{402CD486-96F5-A5B2-A246-E370499FEB4E}"/>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0" name="Gruppieren 29">
            <a:extLst>
              <a:ext uri="{FF2B5EF4-FFF2-40B4-BE49-F238E27FC236}">
                <a16:creationId xmlns:a16="http://schemas.microsoft.com/office/drawing/2014/main" id="{07E90200-99DF-4D3C-284C-8C821339B71B}"/>
              </a:ext>
            </a:extLst>
          </p:cNvPr>
          <p:cNvGrpSpPr/>
          <p:nvPr userDrawn="1"/>
        </p:nvGrpSpPr>
        <p:grpSpPr>
          <a:xfrm>
            <a:off x="9253346" y="2262625"/>
            <a:ext cx="1516016" cy="611836"/>
            <a:chOff x="9253346" y="2765310"/>
            <a:chExt cx="1516016" cy="611836"/>
          </a:xfrm>
        </p:grpSpPr>
        <p:sp>
          <p:nvSpPr>
            <p:cNvPr id="31" name="Rechteck 30">
              <a:extLst>
                <a:ext uri="{FF2B5EF4-FFF2-40B4-BE49-F238E27FC236}">
                  <a16:creationId xmlns:a16="http://schemas.microsoft.com/office/drawing/2014/main" id="{65409882-39EB-C59A-A6B7-D4CAE2EDD6F8}"/>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9E9F954C-19F8-BA6E-FF4E-14102D29F74C}"/>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4E733A8F-5479-62AE-015E-82190891565A}"/>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6EBAB816-4FD9-9AC3-0810-EDA078C1E500}"/>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a:extLst>
                <a:ext uri="{FF2B5EF4-FFF2-40B4-BE49-F238E27FC236}">
                  <a16:creationId xmlns:a16="http://schemas.microsoft.com/office/drawing/2014/main" id="{77CD5F6D-E3E5-5899-0183-B2C123312880}"/>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a:extLst>
                <a:ext uri="{FF2B5EF4-FFF2-40B4-BE49-F238E27FC236}">
                  <a16:creationId xmlns:a16="http://schemas.microsoft.com/office/drawing/2014/main" id="{D265372C-4918-3A63-277A-477A1BF2BCB0}"/>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7" name="Gruppieren 36">
            <a:extLst>
              <a:ext uri="{FF2B5EF4-FFF2-40B4-BE49-F238E27FC236}">
                <a16:creationId xmlns:a16="http://schemas.microsoft.com/office/drawing/2014/main" id="{8412B45B-3D9B-5466-B28C-6304F60EBA7E}"/>
              </a:ext>
            </a:extLst>
          </p:cNvPr>
          <p:cNvGrpSpPr/>
          <p:nvPr userDrawn="1"/>
        </p:nvGrpSpPr>
        <p:grpSpPr>
          <a:xfrm>
            <a:off x="9253346" y="3018921"/>
            <a:ext cx="1516016" cy="611836"/>
            <a:chOff x="9253346" y="3646370"/>
            <a:chExt cx="1516016" cy="611836"/>
          </a:xfrm>
        </p:grpSpPr>
        <p:sp>
          <p:nvSpPr>
            <p:cNvPr id="38" name="Rechteck 37">
              <a:extLst>
                <a:ext uri="{FF2B5EF4-FFF2-40B4-BE49-F238E27FC236}">
                  <a16:creationId xmlns:a16="http://schemas.microsoft.com/office/drawing/2014/main" id="{466E46F6-0221-6E26-7D1F-6047E7C0B7B8}"/>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6EFC0D21-70D1-24AA-657A-6D2F0D7F1BA4}"/>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069EC71D-36D4-346A-3E76-7893CCB781B8}"/>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B4B643F4-8F02-DB72-32C5-E7BF0DC8B202}"/>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0DD9D013-1653-34BD-B143-263CCBF722D5}"/>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133A89DE-2FCA-7180-9CBD-8E94E7A02EC2}"/>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4" name="Gruppieren 43">
            <a:extLst>
              <a:ext uri="{FF2B5EF4-FFF2-40B4-BE49-F238E27FC236}">
                <a16:creationId xmlns:a16="http://schemas.microsoft.com/office/drawing/2014/main" id="{20DA31E2-8BBC-F237-9BA4-F1493E2E5558}"/>
              </a:ext>
            </a:extLst>
          </p:cNvPr>
          <p:cNvGrpSpPr/>
          <p:nvPr userDrawn="1"/>
        </p:nvGrpSpPr>
        <p:grpSpPr>
          <a:xfrm>
            <a:off x="9253346" y="3775217"/>
            <a:ext cx="1516016" cy="611838"/>
            <a:chOff x="9253346" y="4527430"/>
            <a:chExt cx="1516016" cy="611838"/>
          </a:xfrm>
        </p:grpSpPr>
        <p:sp>
          <p:nvSpPr>
            <p:cNvPr id="45" name="Rechteck 44">
              <a:extLst>
                <a:ext uri="{FF2B5EF4-FFF2-40B4-BE49-F238E27FC236}">
                  <a16:creationId xmlns:a16="http://schemas.microsoft.com/office/drawing/2014/main" id="{04964A50-223F-C64D-2759-C48E5155792C}"/>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F111042C-1423-6331-8BA4-00B76686038E}"/>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E7F71749-C206-35C7-E0ED-58D51BF7ADAD}"/>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0ED7B723-1E65-14E8-ACE5-A49262AB7F6B}"/>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48">
              <a:extLst>
                <a:ext uri="{FF2B5EF4-FFF2-40B4-BE49-F238E27FC236}">
                  <a16:creationId xmlns:a16="http://schemas.microsoft.com/office/drawing/2014/main" id="{9C896094-CA28-4D32-EBDC-BBAD7387CC45}"/>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a:extLst>
                <a:ext uri="{FF2B5EF4-FFF2-40B4-BE49-F238E27FC236}">
                  <a16:creationId xmlns:a16="http://schemas.microsoft.com/office/drawing/2014/main" id="{2EF2AD00-17C8-BCD7-D320-F6C493DA5AD4}"/>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1" name="Gruppieren 50">
            <a:extLst>
              <a:ext uri="{FF2B5EF4-FFF2-40B4-BE49-F238E27FC236}">
                <a16:creationId xmlns:a16="http://schemas.microsoft.com/office/drawing/2014/main" id="{09866B5F-D73F-D8C7-E26A-91A8323008FF}"/>
              </a:ext>
            </a:extLst>
          </p:cNvPr>
          <p:cNvGrpSpPr/>
          <p:nvPr userDrawn="1"/>
        </p:nvGrpSpPr>
        <p:grpSpPr>
          <a:xfrm>
            <a:off x="9253346" y="750033"/>
            <a:ext cx="1516016" cy="611836"/>
            <a:chOff x="9253346" y="750033"/>
            <a:chExt cx="1516016" cy="611836"/>
          </a:xfrm>
        </p:grpSpPr>
        <p:sp>
          <p:nvSpPr>
            <p:cNvPr id="52" name="Rechteck 51">
              <a:extLst>
                <a:ext uri="{FF2B5EF4-FFF2-40B4-BE49-F238E27FC236}">
                  <a16:creationId xmlns:a16="http://schemas.microsoft.com/office/drawing/2014/main" id="{01514E02-EEBD-D95D-E186-DA7FBDA8F80F}"/>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82A214AE-A64C-91A7-79AF-1BC208AC48A7}"/>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A1A2694C-D850-B987-85D8-17BC5D96E9EE}"/>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3994AB66-93E6-9B31-D1B9-2D94C23C3710}"/>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Rechteck 55">
              <a:extLst>
                <a:ext uri="{FF2B5EF4-FFF2-40B4-BE49-F238E27FC236}">
                  <a16:creationId xmlns:a16="http://schemas.microsoft.com/office/drawing/2014/main" id="{AE620F61-A0BE-75CB-ECB7-A74939665640}"/>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C25EA3DD-F2DB-09ED-5131-FA661D4DD788}"/>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8" name="Rechteck 57">
            <a:extLst>
              <a:ext uri="{FF2B5EF4-FFF2-40B4-BE49-F238E27FC236}">
                <a16:creationId xmlns:a16="http://schemas.microsoft.com/office/drawing/2014/main" id="{47EAE54C-3D2B-0CF7-E8E7-2952C2AE1EBE}"/>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Rechteck 58">
            <a:extLst>
              <a:ext uri="{FF2B5EF4-FFF2-40B4-BE49-F238E27FC236}">
                <a16:creationId xmlns:a16="http://schemas.microsoft.com/office/drawing/2014/main" id="{93AC4849-CC3A-831D-4AC7-AA8C5E2D893A}"/>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3035C2B-3F89-1F5D-C285-BA73D7345233}"/>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oliennummernplatzhalter 5">
            <a:extLst>
              <a:ext uri="{FF2B5EF4-FFF2-40B4-BE49-F238E27FC236}">
                <a16:creationId xmlns:a16="http://schemas.microsoft.com/office/drawing/2014/main" id="{A3E80ACF-1D40-B6D2-04C6-0D248749048C}"/>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bg1"/>
                </a:solidFill>
                <a:latin typeface="+mn-lt"/>
                <a:cs typeface="Arial" pitchFamily="34" charset="0"/>
              </a:defRPr>
            </a:lvl1pPr>
          </a:lstStyle>
          <a:p>
            <a:fld id="{7F96E9B4-4BE7-9642-B93F-3567CEED0D4C}" type="slidenum">
              <a:rPr lang="de-DE" smtClean="0"/>
              <a:pPr/>
              <a:t>‹Nr.›</a:t>
            </a:fld>
            <a:endParaRPr lang="de-DE" dirty="0"/>
          </a:p>
        </p:txBody>
      </p:sp>
      <p:sp>
        <p:nvSpPr>
          <p:cNvPr id="61" name="Fußzeilenplatzhalter 4">
            <a:extLst>
              <a:ext uri="{FF2B5EF4-FFF2-40B4-BE49-F238E27FC236}">
                <a16:creationId xmlns:a16="http://schemas.microsoft.com/office/drawing/2014/main" id="{B0E8C343-4E97-EC07-629F-BF18B3DEBB7D}"/>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bg1"/>
                </a:solidFill>
                <a:latin typeface="+mn-lt"/>
                <a:cs typeface="Arial"/>
              </a:defRPr>
            </a:lvl1pPr>
          </a:lstStyle>
          <a:p>
            <a:r>
              <a:rPr lang="de-DE" dirty="0"/>
              <a:t>Digital Workplace Webinare</a:t>
            </a:r>
          </a:p>
        </p:txBody>
      </p:sp>
      <p:sp>
        <p:nvSpPr>
          <p:cNvPr id="62" name="Titel 8">
            <a:extLst>
              <a:ext uri="{FF2B5EF4-FFF2-40B4-BE49-F238E27FC236}">
                <a16:creationId xmlns:a16="http://schemas.microsoft.com/office/drawing/2014/main" id="{7D980C83-48B9-6512-A3B0-96494DC07FBC}"/>
              </a:ext>
            </a:extLst>
          </p:cNvPr>
          <p:cNvSpPr>
            <a:spLocks noGrp="1"/>
          </p:cNvSpPr>
          <p:nvPr>
            <p:ph type="title"/>
          </p:nvPr>
        </p:nvSpPr>
        <p:spPr>
          <a:xfrm>
            <a:off x="525599" y="286362"/>
            <a:ext cx="8295163" cy="496887"/>
          </a:xfrm>
        </p:spPr>
        <p:txBody>
          <a:bodyPr/>
          <a:lstStyle>
            <a:lvl1pPr>
              <a:defRPr>
                <a:solidFill>
                  <a:srgbClr val="E7F5F6"/>
                </a:solidFill>
              </a:defRPr>
            </a:lvl1pPr>
          </a:lstStyle>
          <a:p>
            <a:r>
              <a:rPr lang="de-DE"/>
              <a:t>Mastertitelformat bearbeiten</a:t>
            </a:r>
            <a:endParaRPr lang="de-DE" dirty="0"/>
          </a:p>
        </p:txBody>
      </p:sp>
    </p:spTree>
    <p:extLst>
      <p:ext uri="{BB962C8B-B14F-4D97-AF65-F5344CB8AC3E}">
        <p14:creationId xmlns:p14="http://schemas.microsoft.com/office/powerpoint/2010/main" val="33897816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5" name="Logo">
            <a:extLst>
              <a:ext uri="{FF2B5EF4-FFF2-40B4-BE49-F238E27FC236}">
                <a16:creationId xmlns:a16="http://schemas.microsoft.com/office/drawing/2014/main" id="{5F3CE3CD-6F69-83F4-1EFD-8897089B78D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4754535"/>
            <a:ext cx="8854068" cy="391886"/>
          </a:xfrm>
          <a:prstGeom prst="rect">
            <a:avLst/>
          </a:prstGeom>
        </p:spPr>
      </p:pic>
      <p:sp>
        <p:nvSpPr>
          <p:cNvPr id="10" name="Textplatzhalter 9">
            <a:extLst>
              <a:ext uri="{FF2B5EF4-FFF2-40B4-BE49-F238E27FC236}">
                <a16:creationId xmlns:a16="http://schemas.microsoft.com/office/drawing/2014/main" id="{694177D5-95CD-0903-7B4E-1C1398E6C07B}"/>
              </a:ext>
            </a:extLst>
          </p:cNvPr>
          <p:cNvSpPr>
            <a:spLocks noGrp="1"/>
          </p:cNvSpPr>
          <p:nvPr>
            <p:ph type="body" sz="quarter" idx="12"/>
          </p:nvPr>
        </p:nvSpPr>
        <p:spPr>
          <a:xfrm>
            <a:off x="525600" y="941901"/>
            <a:ext cx="8295164" cy="3644387"/>
          </a:xfrm>
        </p:spPr>
        <p:txBody>
          <a:bodyPr anchor="ctr"/>
          <a:lstStyle>
            <a:lvl1pPr marL="457200" indent="-457200">
              <a:buClr>
                <a:schemeClr val="bg1"/>
              </a:buClr>
              <a:buFont typeface="+mj-lt"/>
              <a:buAutoNum type="arabicPeriod"/>
              <a:defRPr>
                <a:solidFill>
                  <a:schemeClr val="bg2"/>
                </a:solidFill>
              </a:defRPr>
            </a:lvl1pPr>
            <a:lvl2pPr marL="800100" indent="-342900">
              <a:buFont typeface="+mj-lt"/>
              <a:buAutoNum type="arabicPeriod"/>
              <a:defRPr>
                <a:solidFill>
                  <a:schemeClr val="bg2"/>
                </a:solidFill>
              </a:defRPr>
            </a:lvl2pPr>
            <a:lvl3pPr marL="1257300" indent="-342900">
              <a:buFont typeface="+mj-lt"/>
              <a:buAutoNum type="arabicPeriod"/>
              <a:defRPr>
                <a:solidFill>
                  <a:schemeClr val="bg2"/>
                </a:solidFill>
              </a:defRPr>
            </a:lvl3pPr>
            <a:lvl4pPr marL="1714500" indent="-342900">
              <a:buFont typeface="+mj-lt"/>
              <a:buAutoNum type="arabicPeriod"/>
              <a:defRPr>
                <a:solidFill>
                  <a:schemeClr val="bg2"/>
                </a:solidFill>
              </a:defRPr>
            </a:lvl4pPr>
            <a:lvl5pPr marL="2171700" indent="-342900">
              <a:buFont typeface="+mj-lt"/>
              <a:buAutoNum type="arabicPeriod"/>
              <a:defRPr>
                <a:solidFill>
                  <a:schemeClr val="bg2"/>
                </a:solidFill>
              </a:defRPr>
            </a:lvl5pPr>
          </a:lstStyle>
          <a:p>
            <a:pPr lvl="0"/>
            <a:r>
              <a:rPr lang="de-DE"/>
              <a:t>Mastertextformat bearbeiten</a:t>
            </a:r>
          </a:p>
          <a:p>
            <a:pPr lvl="1"/>
            <a:r>
              <a:rPr lang="de-DE"/>
              <a:t>Zweite Ebene</a:t>
            </a:r>
          </a:p>
          <a:p>
            <a:pPr lvl="2"/>
            <a:r>
              <a:rPr lang="de-DE"/>
              <a:t>Dritte Ebene</a:t>
            </a:r>
          </a:p>
        </p:txBody>
      </p:sp>
      <p:sp>
        <p:nvSpPr>
          <p:cNvPr id="7" name="Foliennummernplatzhalter 5">
            <a:extLst>
              <a:ext uri="{FF2B5EF4-FFF2-40B4-BE49-F238E27FC236}">
                <a16:creationId xmlns:a16="http://schemas.microsoft.com/office/drawing/2014/main" id="{4AC977D8-E846-7E8F-A201-076E66EF0D26}"/>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bg1"/>
                </a:solidFill>
                <a:latin typeface="+mn-lt"/>
                <a:cs typeface="Arial" pitchFamily="34" charset="0"/>
              </a:defRPr>
            </a:lvl1pPr>
          </a:lstStyle>
          <a:p>
            <a:fld id="{7F96E9B4-4BE7-9642-B93F-3567CEED0D4C}" type="slidenum">
              <a:rPr lang="de-DE" smtClean="0"/>
              <a:pPr/>
              <a:t>‹Nr.›</a:t>
            </a:fld>
            <a:endParaRPr lang="de-DE" dirty="0"/>
          </a:p>
        </p:txBody>
      </p:sp>
      <p:sp>
        <p:nvSpPr>
          <p:cNvPr id="8" name="Fußzeilenplatzhalter 4">
            <a:extLst>
              <a:ext uri="{FF2B5EF4-FFF2-40B4-BE49-F238E27FC236}">
                <a16:creationId xmlns:a16="http://schemas.microsoft.com/office/drawing/2014/main" id="{A213917B-F686-7E0B-30E5-0D61663322C3}"/>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bg1"/>
                </a:solidFill>
                <a:latin typeface="+mn-lt"/>
                <a:cs typeface="Arial"/>
              </a:defRPr>
            </a:lvl1pPr>
          </a:lstStyle>
          <a:p>
            <a:r>
              <a:rPr lang="de-DE" dirty="0"/>
              <a:t>Digital Workplace Webinare</a:t>
            </a:r>
          </a:p>
        </p:txBody>
      </p:sp>
      <p:sp>
        <p:nvSpPr>
          <p:cNvPr id="9" name="Titel 8">
            <a:extLst>
              <a:ext uri="{FF2B5EF4-FFF2-40B4-BE49-F238E27FC236}">
                <a16:creationId xmlns:a16="http://schemas.microsoft.com/office/drawing/2014/main" id="{64EC4C74-E60E-40CC-AE10-C19875096027}"/>
              </a:ext>
            </a:extLst>
          </p:cNvPr>
          <p:cNvSpPr>
            <a:spLocks noGrp="1"/>
          </p:cNvSpPr>
          <p:nvPr>
            <p:ph type="title"/>
          </p:nvPr>
        </p:nvSpPr>
        <p:spPr>
          <a:xfrm>
            <a:off x="525599" y="286362"/>
            <a:ext cx="8295163" cy="496887"/>
          </a:xfrm>
        </p:spPr>
        <p:txBody>
          <a:bodyPr/>
          <a:lstStyle>
            <a:lvl1pPr>
              <a:defRPr>
                <a:solidFill>
                  <a:srgbClr val="E7F5F6"/>
                </a:solidFill>
              </a:defRPr>
            </a:lvl1pPr>
          </a:lstStyle>
          <a:p>
            <a:r>
              <a:rPr lang="de-DE"/>
              <a:t>Mastertitelformat bearbeiten</a:t>
            </a:r>
            <a:endParaRPr lang="de-DE" dirty="0"/>
          </a:p>
        </p:txBody>
      </p:sp>
    </p:spTree>
    <p:extLst>
      <p:ext uri="{BB962C8B-B14F-4D97-AF65-F5344CB8AC3E}">
        <p14:creationId xmlns:p14="http://schemas.microsoft.com/office/powerpoint/2010/main" val="30488101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3" name="Logo">
            <a:extLst>
              <a:ext uri="{FF2B5EF4-FFF2-40B4-BE49-F238E27FC236}">
                <a16:creationId xmlns:a16="http://schemas.microsoft.com/office/drawing/2014/main" id="{AD61D214-9299-9C48-BD97-6ED696E403E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sp>
        <p:nvSpPr>
          <p:cNvPr id="5" name="Inhaltsplatzhalter 2">
            <a:extLst>
              <a:ext uri="{FF2B5EF4-FFF2-40B4-BE49-F238E27FC236}">
                <a16:creationId xmlns:a16="http://schemas.microsoft.com/office/drawing/2014/main" id="{61660D70-29AF-427D-9D69-8B46D4F7324A}"/>
              </a:ext>
            </a:extLst>
          </p:cNvPr>
          <p:cNvSpPr>
            <a:spLocks noGrp="1"/>
          </p:cNvSpPr>
          <p:nvPr>
            <p:ph idx="1"/>
          </p:nvPr>
        </p:nvSpPr>
        <p:spPr>
          <a:xfrm>
            <a:off x="525599" y="857861"/>
            <a:ext cx="8295164" cy="3791361"/>
          </a:xfrm>
          <a:prstGeom prst="rect">
            <a:avLst/>
          </a:prstGeom>
        </p:spPr>
        <p:txBody>
          <a:bodyPr lIns="0" tIns="0" rIns="0" bIns="0" numCol="1" spcCol="180000">
            <a:noAutofit/>
          </a:bodyPr>
          <a:lstStyle>
            <a:lvl1pPr marL="0" indent="0">
              <a:lnSpc>
                <a:spcPct val="110000"/>
              </a:lnSpc>
              <a:buNone/>
              <a:defRPr sz="1800">
                <a:solidFill>
                  <a:schemeClr val="tx1"/>
                </a:solidFill>
              </a:defRPr>
            </a:lvl1pPr>
            <a:lvl2pPr marL="457200" indent="0">
              <a:lnSpc>
                <a:spcPct val="110000"/>
              </a:lnSpc>
              <a:buNone/>
              <a:defRPr>
                <a:solidFill>
                  <a:schemeClr val="tx1"/>
                </a:solidFill>
              </a:defRPr>
            </a:lvl2pPr>
            <a:lvl3pPr marL="914400" indent="0">
              <a:lnSpc>
                <a:spcPct val="110000"/>
              </a:lnSpc>
              <a:buFont typeface="Arial" panose="020B0604020202020204" pitchFamily="34" charset="0"/>
              <a:buNone/>
              <a:defRPr>
                <a:solidFill>
                  <a:schemeClr val="tx1"/>
                </a:solidFill>
              </a:defRPr>
            </a:lvl3pPr>
            <a:lvl4pPr marL="1371600" indent="0">
              <a:lnSpc>
                <a:spcPct val="110000"/>
              </a:lnSpc>
              <a:buNone/>
              <a:defRPr>
                <a:solidFill>
                  <a:schemeClr val="tx1"/>
                </a:solidFill>
              </a:defRPr>
            </a:lvl4pPr>
            <a:lvl5pPr marL="1828800" indent="0">
              <a:lnSpc>
                <a:spcPct val="110000"/>
              </a:lnSpc>
              <a:buNone/>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itel 8">
            <a:extLst>
              <a:ext uri="{FF2B5EF4-FFF2-40B4-BE49-F238E27FC236}">
                <a16:creationId xmlns:a16="http://schemas.microsoft.com/office/drawing/2014/main" id="{A019BB24-1659-A0FF-1313-834422BD028C}"/>
              </a:ext>
            </a:extLst>
          </p:cNvPr>
          <p:cNvSpPr>
            <a:spLocks noGrp="1"/>
          </p:cNvSpPr>
          <p:nvPr>
            <p:ph type="title"/>
          </p:nvPr>
        </p:nvSpPr>
        <p:spPr/>
        <p:txBody>
          <a:bodyPr/>
          <a:lstStyle/>
          <a:p>
            <a:r>
              <a:rPr lang="de-DE"/>
              <a:t>Mastertitelformat bearbeiten</a:t>
            </a:r>
          </a:p>
        </p:txBody>
      </p:sp>
      <p:sp>
        <p:nvSpPr>
          <p:cNvPr id="40" name="Foliennummernplatzhalter 5">
            <a:extLst>
              <a:ext uri="{FF2B5EF4-FFF2-40B4-BE49-F238E27FC236}">
                <a16:creationId xmlns:a16="http://schemas.microsoft.com/office/drawing/2014/main" id="{AF5EA4B7-83EB-5E78-371D-623DE19ACC7C}"/>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42" name="Fußzeilenplatzhalter 4">
            <a:extLst>
              <a:ext uri="{FF2B5EF4-FFF2-40B4-BE49-F238E27FC236}">
                <a16:creationId xmlns:a16="http://schemas.microsoft.com/office/drawing/2014/main" id="{9B111582-BC9A-4259-3D8D-1B89C7D37FC4}"/>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grpSp>
        <p:nvGrpSpPr>
          <p:cNvPr id="2" name="Gruppieren 1">
            <a:extLst>
              <a:ext uri="{FF2B5EF4-FFF2-40B4-BE49-F238E27FC236}">
                <a16:creationId xmlns:a16="http://schemas.microsoft.com/office/drawing/2014/main" id="{FA030A18-8E01-27B3-0255-A8D699A2DF4E}"/>
              </a:ext>
            </a:extLst>
          </p:cNvPr>
          <p:cNvGrpSpPr/>
          <p:nvPr userDrawn="1"/>
        </p:nvGrpSpPr>
        <p:grpSpPr>
          <a:xfrm>
            <a:off x="9253346" y="4531517"/>
            <a:ext cx="1516016" cy="614903"/>
            <a:chOff x="9253346" y="5431451"/>
            <a:chExt cx="1516016" cy="614903"/>
          </a:xfrm>
        </p:grpSpPr>
        <p:sp>
          <p:nvSpPr>
            <p:cNvPr id="4" name="Rechteck 3">
              <a:extLst>
                <a:ext uri="{FF2B5EF4-FFF2-40B4-BE49-F238E27FC236}">
                  <a16:creationId xmlns:a16="http://schemas.microsoft.com/office/drawing/2014/main" id="{4B6320BC-6F18-A4F5-E62E-85AB8EBCD4F1}"/>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8DDD4099-D447-C8BE-DD9C-83BBA602CCDC}"/>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0D25023F-2663-9F18-D1F0-FFBD0CF61BF0}"/>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CBCC0192-C510-A6F7-3951-0E733F8B28A0}"/>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AEA5BDE7-527E-AC83-5DD8-22AD596CCDFA}"/>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F009CCDA-8F8C-7F1D-9FC9-5CC52CB3D333}"/>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2" name="Gruppieren 11">
            <a:extLst>
              <a:ext uri="{FF2B5EF4-FFF2-40B4-BE49-F238E27FC236}">
                <a16:creationId xmlns:a16="http://schemas.microsoft.com/office/drawing/2014/main" id="{571F77C5-FE54-0C5D-ACD6-73DA38407D27}"/>
              </a:ext>
            </a:extLst>
          </p:cNvPr>
          <p:cNvGrpSpPr/>
          <p:nvPr userDrawn="1"/>
        </p:nvGrpSpPr>
        <p:grpSpPr>
          <a:xfrm>
            <a:off x="9253346" y="-6263"/>
            <a:ext cx="1516016" cy="611836"/>
            <a:chOff x="9253346" y="-6263"/>
            <a:chExt cx="1516016" cy="611836"/>
          </a:xfrm>
        </p:grpSpPr>
        <p:sp>
          <p:nvSpPr>
            <p:cNvPr id="41" name="Rechteck 40">
              <a:extLst>
                <a:ext uri="{FF2B5EF4-FFF2-40B4-BE49-F238E27FC236}">
                  <a16:creationId xmlns:a16="http://schemas.microsoft.com/office/drawing/2014/main" id="{9EEB16F6-FCBD-4253-B02A-E3C353FE1321}"/>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FA7B7107-FB6A-54A9-74F4-1353F65DCBC4}"/>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558B486D-9AA0-5113-66A8-845CDE779AF7}"/>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11C679AF-C0A1-22DB-291A-4FE6026E3BAB}"/>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323AB022-171E-2289-3EED-3E2D6147E2F1}"/>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FFB9577B-9F74-F89B-2EC9-E63D5A18DCC0}"/>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8" name="Gruppieren 47">
            <a:extLst>
              <a:ext uri="{FF2B5EF4-FFF2-40B4-BE49-F238E27FC236}">
                <a16:creationId xmlns:a16="http://schemas.microsoft.com/office/drawing/2014/main" id="{8C4D17FC-B22B-0F7C-8377-D1027609DC51}"/>
              </a:ext>
            </a:extLst>
          </p:cNvPr>
          <p:cNvGrpSpPr/>
          <p:nvPr userDrawn="1"/>
        </p:nvGrpSpPr>
        <p:grpSpPr>
          <a:xfrm>
            <a:off x="9253346" y="1506329"/>
            <a:ext cx="1516016" cy="611836"/>
            <a:chOff x="9253346" y="1884250"/>
            <a:chExt cx="1516016" cy="611836"/>
          </a:xfrm>
        </p:grpSpPr>
        <p:sp>
          <p:nvSpPr>
            <p:cNvPr id="49" name="Rechteck 48">
              <a:extLst>
                <a:ext uri="{FF2B5EF4-FFF2-40B4-BE49-F238E27FC236}">
                  <a16:creationId xmlns:a16="http://schemas.microsoft.com/office/drawing/2014/main" id="{A0958E7A-675D-8D7A-7DD8-494A14035241}"/>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a:extLst>
                <a:ext uri="{FF2B5EF4-FFF2-40B4-BE49-F238E27FC236}">
                  <a16:creationId xmlns:a16="http://schemas.microsoft.com/office/drawing/2014/main" id="{C4B78BA9-45EF-74F0-6F85-4620A042FCA9}"/>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0BC0E0DD-E626-EFCC-40C4-5971A8C4F5DA}"/>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A7D450B5-06EA-597F-10E6-01D916EDB4BE}"/>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222EFB9C-8003-BD72-F49E-36D408FAAFBC}"/>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DFC78B04-F314-D6BE-15AF-378E6BDBFE2C}"/>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5" name="Gruppieren 54">
            <a:extLst>
              <a:ext uri="{FF2B5EF4-FFF2-40B4-BE49-F238E27FC236}">
                <a16:creationId xmlns:a16="http://schemas.microsoft.com/office/drawing/2014/main" id="{15EFFBA9-C738-2B77-DC53-1E4D99DBC8BB}"/>
              </a:ext>
            </a:extLst>
          </p:cNvPr>
          <p:cNvGrpSpPr/>
          <p:nvPr userDrawn="1"/>
        </p:nvGrpSpPr>
        <p:grpSpPr>
          <a:xfrm>
            <a:off x="9253346" y="2262625"/>
            <a:ext cx="1516016" cy="611836"/>
            <a:chOff x="9253346" y="2765310"/>
            <a:chExt cx="1516016" cy="611836"/>
          </a:xfrm>
        </p:grpSpPr>
        <p:sp>
          <p:nvSpPr>
            <p:cNvPr id="56" name="Rechteck 55">
              <a:extLst>
                <a:ext uri="{FF2B5EF4-FFF2-40B4-BE49-F238E27FC236}">
                  <a16:creationId xmlns:a16="http://schemas.microsoft.com/office/drawing/2014/main" id="{1E5FFC37-6A17-B276-C5A0-72E9A7E8748B}"/>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52C2CC84-B97D-0D4D-99B4-B5E49275F25F}"/>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0B974569-27EE-8F33-08FE-46CA03069C2D}"/>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Rechteck 58">
              <a:extLst>
                <a:ext uri="{FF2B5EF4-FFF2-40B4-BE49-F238E27FC236}">
                  <a16:creationId xmlns:a16="http://schemas.microsoft.com/office/drawing/2014/main" id="{41F6747E-0CC3-8FA8-E0F0-E27BDB666EDC}"/>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506928E6-4611-702E-F20E-623983EBAD6B}"/>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Rechteck 60">
              <a:extLst>
                <a:ext uri="{FF2B5EF4-FFF2-40B4-BE49-F238E27FC236}">
                  <a16:creationId xmlns:a16="http://schemas.microsoft.com/office/drawing/2014/main" id="{35C06AF6-1F48-9B31-9BF7-D3B2C67DA1E8}"/>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2" name="Gruppieren 61">
            <a:extLst>
              <a:ext uri="{FF2B5EF4-FFF2-40B4-BE49-F238E27FC236}">
                <a16:creationId xmlns:a16="http://schemas.microsoft.com/office/drawing/2014/main" id="{ACBEF554-F2AD-4A3F-5061-79093002952D}"/>
              </a:ext>
            </a:extLst>
          </p:cNvPr>
          <p:cNvGrpSpPr/>
          <p:nvPr userDrawn="1"/>
        </p:nvGrpSpPr>
        <p:grpSpPr>
          <a:xfrm>
            <a:off x="9253346" y="3018921"/>
            <a:ext cx="1516016" cy="611836"/>
            <a:chOff x="9253346" y="3646370"/>
            <a:chExt cx="1516016" cy="611836"/>
          </a:xfrm>
        </p:grpSpPr>
        <p:sp>
          <p:nvSpPr>
            <p:cNvPr id="63" name="Rechteck 62">
              <a:extLst>
                <a:ext uri="{FF2B5EF4-FFF2-40B4-BE49-F238E27FC236}">
                  <a16:creationId xmlns:a16="http://schemas.microsoft.com/office/drawing/2014/main" id="{F560AF0C-4E3E-7711-1F4A-69A284D78421}"/>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Rechteck 63">
              <a:extLst>
                <a:ext uri="{FF2B5EF4-FFF2-40B4-BE49-F238E27FC236}">
                  <a16:creationId xmlns:a16="http://schemas.microsoft.com/office/drawing/2014/main" id="{3FAAA839-D6A2-F8BC-FB9C-8EFE4FCE7AF1}"/>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5" name="Rechteck 64">
              <a:extLst>
                <a:ext uri="{FF2B5EF4-FFF2-40B4-BE49-F238E27FC236}">
                  <a16:creationId xmlns:a16="http://schemas.microsoft.com/office/drawing/2014/main" id="{6E68D0F8-16C2-646B-56D4-60A5A248C48B}"/>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Rechteck 65">
              <a:extLst>
                <a:ext uri="{FF2B5EF4-FFF2-40B4-BE49-F238E27FC236}">
                  <a16:creationId xmlns:a16="http://schemas.microsoft.com/office/drawing/2014/main" id="{3D102DAC-3106-A5DF-6078-6ED1923D0A1A}"/>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Rechteck 66">
              <a:extLst>
                <a:ext uri="{FF2B5EF4-FFF2-40B4-BE49-F238E27FC236}">
                  <a16:creationId xmlns:a16="http://schemas.microsoft.com/office/drawing/2014/main" id="{2F4BEC3F-AE57-E652-C880-EC5D7B4B2A04}"/>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8" name="Rechteck 67">
              <a:extLst>
                <a:ext uri="{FF2B5EF4-FFF2-40B4-BE49-F238E27FC236}">
                  <a16:creationId xmlns:a16="http://schemas.microsoft.com/office/drawing/2014/main" id="{DF38D31C-CF35-3CBF-CF3E-7134B208B60A}"/>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9" name="Gruppieren 68">
            <a:extLst>
              <a:ext uri="{FF2B5EF4-FFF2-40B4-BE49-F238E27FC236}">
                <a16:creationId xmlns:a16="http://schemas.microsoft.com/office/drawing/2014/main" id="{9D290221-67E9-34F1-5323-368DED09DC7A}"/>
              </a:ext>
            </a:extLst>
          </p:cNvPr>
          <p:cNvGrpSpPr/>
          <p:nvPr userDrawn="1"/>
        </p:nvGrpSpPr>
        <p:grpSpPr>
          <a:xfrm>
            <a:off x="9253346" y="3775217"/>
            <a:ext cx="1516016" cy="611838"/>
            <a:chOff x="9253346" y="4527430"/>
            <a:chExt cx="1516016" cy="611838"/>
          </a:xfrm>
        </p:grpSpPr>
        <p:sp>
          <p:nvSpPr>
            <p:cNvPr id="70" name="Rechteck 69">
              <a:extLst>
                <a:ext uri="{FF2B5EF4-FFF2-40B4-BE49-F238E27FC236}">
                  <a16:creationId xmlns:a16="http://schemas.microsoft.com/office/drawing/2014/main" id="{AAB2B355-AABF-722F-60B2-BCE0BBE9E229}"/>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Rechteck 70">
              <a:extLst>
                <a:ext uri="{FF2B5EF4-FFF2-40B4-BE49-F238E27FC236}">
                  <a16:creationId xmlns:a16="http://schemas.microsoft.com/office/drawing/2014/main" id="{CE1C8516-A321-E0F1-5A25-FDB0A4411A96}"/>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Rechteck 71">
              <a:extLst>
                <a:ext uri="{FF2B5EF4-FFF2-40B4-BE49-F238E27FC236}">
                  <a16:creationId xmlns:a16="http://schemas.microsoft.com/office/drawing/2014/main" id="{70EA4481-F53D-669D-1AF0-C7D4F5BBFEF5}"/>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Rechteck 72">
              <a:extLst>
                <a:ext uri="{FF2B5EF4-FFF2-40B4-BE49-F238E27FC236}">
                  <a16:creationId xmlns:a16="http://schemas.microsoft.com/office/drawing/2014/main" id="{CA118D35-488E-20B6-09FB-C1711E66DC5F}"/>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Rechteck 73">
              <a:extLst>
                <a:ext uri="{FF2B5EF4-FFF2-40B4-BE49-F238E27FC236}">
                  <a16:creationId xmlns:a16="http://schemas.microsoft.com/office/drawing/2014/main" id="{E8A00CB6-F56F-46B7-E284-29E21116156C}"/>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Rechteck 74">
              <a:extLst>
                <a:ext uri="{FF2B5EF4-FFF2-40B4-BE49-F238E27FC236}">
                  <a16:creationId xmlns:a16="http://schemas.microsoft.com/office/drawing/2014/main" id="{C2F213CF-1E2C-4FB7-6A29-378FB839BA63}"/>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6" name="Gruppieren 75">
            <a:extLst>
              <a:ext uri="{FF2B5EF4-FFF2-40B4-BE49-F238E27FC236}">
                <a16:creationId xmlns:a16="http://schemas.microsoft.com/office/drawing/2014/main" id="{8C927B78-6AE3-D6F2-9FE6-BF1558FC56F7}"/>
              </a:ext>
            </a:extLst>
          </p:cNvPr>
          <p:cNvGrpSpPr/>
          <p:nvPr userDrawn="1"/>
        </p:nvGrpSpPr>
        <p:grpSpPr>
          <a:xfrm>
            <a:off x="9253346" y="750033"/>
            <a:ext cx="1516016" cy="611836"/>
            <a:chOff x="9253346" y="750033"/>
            <a:chExt cx="1516016" cy="611836"/>
          </a:xfrm>
        </p:grpSpPr>
        <p:sp>
          <p:nvSpPr>
            <p:cNvPr id="77" name="Rechteck 76">
              <a:extLst>
                <a:ext uri="{FF2B5EF4-FFF2-40B4-BE49-F238E27FC236}">
                  <a16:creationId xmlns:a16="http://schemas.microsoft.com/office/drawing/2014/main" id="{8D62F16A-1A38-D9B9-56AD-03E5908FB173}"/>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8" name="Rechteck 77">
              <a:extLst>
                <a:ext uri="{FF2B5EF4-FFF2-40B4-BE49-F238E27FC236}">
                  <a16:creationId xmlns:a16="http://schemas.microsoft.com/office/drawing/2014/main" id="{193DBC3B-DC95-2900-3016-D7B9124DBF16}"/>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9" name="Rechteck 78">
              <a:extLst>
                <a:ext uri="{FF2B5EF4-FFF2-40B4-BE49-F238E27FC236}">
                  <a16:creationId xmlns:a16="http://schemas.microsoft.com/office/drawing/2014/main" id="{1566348A-8DBC-211B-0835-DB15180FCE52}"/>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Rechteck 79">
              <a:extLst>
                <a:ext uri="{FF2B5EF4-FFF2-40B4-BE49-F238E27FC236}">
                  <a16:creationId xmlns:a16="http://schemas.microsoft.com/office/drawing/2014/main" id="{E124C606-97E5-3843-AF1E-769AA834A284}"/>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1" name="Rechteck 80">
              <a:extLst>
                <a:ext uri="{FF2B5EF4-FFF2-40B4-BE49-F238E27FC236}">
                  <a16:creationId xmlns:a16="http://schemas.microsoft.com/office/drawing/2014/main" id="{9DAAF74E-94A6-B75C-90B5-22F01859CE9F}"/>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2" name="Rechteck 81">
              <a:extLst>
                <a:ext uri="{FF2B5EF4-FFF2-40B4-BE49-F238E27FC236}">
                  <a16:creationId xmlns:a16="http://schemas.microsoft.com/office/drawing/2014/main" id="{F96C6907-54A8-4FA9-4262-5EAE8D493744}"/>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83" name="Rechteck 82">
            <a:extLst>
              <a:ext uri="{FF2B5EF4-FFF2-40B4-BE49-F238E27FC236}">
                <a16:creationId xmlns:a16="http://schemas.microsoft.com/office/drawing/2014/main" id="{1642AD97-6CDB-D925-769B-4D29EA16CE6C}"/>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Rechteck 83">
            <a:extLst>
              <a:ext uri="{FF2B5EF4-FFF2-40B4-BE49-F238E27FC236}">
                <a16:creationId xmlns:a16="http://schemas.microsoft.com/office/drawing/2014/main" id="{8CDFFF45-852E-B3D8-0DC8-30F3D83C0CE7}"/>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Rechteck 84">
            <a:extLst>
              <a:ext uri="{FF2B5EF4-FFF2-40B4-BE49-F238E27FC236}">
                <a16:creationId xmlns:a16="http://schemas.microsoft.com/office/drawing/2014/main" id="{4E378CB4-313D-BF87-313B-29098EFE0418}"/>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963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_zweispaltig">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B345152-5828-5FD5-36C7-BAC04472AA8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4754535"/>
            <a:ext cx="8854068" cy="391885"/>
          </a:xfrm>
          <a:prstGeom prst="rect">
            <a:avLst/>
          </a:prstGeom>
        </p:spPr>
      </p:pic>
      <p:grpSp>
        <p:nvGrpSpPr>
          <p:cNvPr id="12" name="Gruppieren 11">
            <a:extLst>
              <a:ext uri="{FF2B5EF4-FFF2-40B4-BE49-F238E27FC236}">
                <a16:creationId xmlns:a16="http://schemas.microsoft.com/office/drawing/2014/main" id="{9B526DD8-2D46-C008-9F89-205690436CBD}"/>
              </a:ext>
            </a:extLst>
          </p:cNvPr>
          <p:cNvGrpSpPr/>
          <p:nvPr userDrawn="1"/>
        </p:nvGrpSpPr>
        <p:grpSpPr>
          <a:xfrm>
            <a:off x="9253346" y="4531517"/>
            <a:ext cx="1516016" cy="614903"/>
            <a:chOff x="9253346" y="5431451"/>
            <a:chExt cx="1516016" cy="614903"/>
          </a:xfrm>
        </p:grpSpPr>
        <p:sp>
          <p:nvSpPr>
            <p:cNvPr id="13" name="Rechteck 12">
              <a:extLst>
                <a:ext uri="{FF2B5EF4-FFF2-40B4-BE49-F238E27FC236}">
                  <a16:creationId xmlns:a16="http://schemas.microsoft.com/office/drawing/2014/main" id="{88793461-86E0-5D44-BA48-669C11B241E1}"/>
                </a:ext>
              </a:extLst>
            </p:cNvPr>
            <p:cNvSpPr/>
            <p:nvPr userDrawn="1"/>
          </p:nvSpPr>
          <p:spPr>
            <a:xfrm>
              <a:off x="9253346" y="5431451"/>
              <a:ext cx="329906" cy="611836"/>
            </a:xfrm>
            <a:prstGeom prst="rect">
              <a:avLst/>
            </a:prstGeom>
            <a:solidFill>
              <a:srgbClr val="4A4A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03F72428-DB12-BC93-5E58-E69EB287FDFD}"/>
                </a:ext>
              </a:extLst>
            </p:cNvPr>
            <p:cNvSpPr/>
            <p:nvPr userDrawn="1"/>
          </p:nvSpPr>
          <p:spPr>
            <a:xfrm>
              <a:off x="9646876" y="5434518"/>
              <a:ext cx="168642" cy="611836"/>
            </a:xfrm>
            <a:prstGeom prst="rect">
              <a:avLst/>
            </a:prstGeom>
            <a:solidFill>
              <a:srgbClr val="6E6E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5FCB7DCF-A4BD-76FB-1685-333538ADA5FA}"/>
                </a:ext>
              </a:extLst>
            </p:cNvPr>
            <p:cNvSpPr/>
            <p:nvPr userDrawn="1"/>
          </p:nvSpPr>
          <p:spPr>
            <a:xfrm>
              <a:off x="9889026" y="5434518"/>
              <a:ext cx="164953" cy="611836"/>
            </a:xfrm>
            <a:prstGeom prst="rect">
              <a:avLst/>
            </a:prstGeom>
            <a:solidFill>
              <a:srgbClr val="92929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CB6B191B-A958-BE51-2A2F-0E29DCBAB1A4}"/>
                </a:ext>
              </a:extLst>
            </p:cNvPr>
            <p:cNvSpPr/>
            <p:nvPr userDrawn="1"/>
          </p:nvSpPr>
          <p:spPr>
            <a:xfrm>
              <a:off x="10127487" y="5434518"/>
              <a:ext cx="164953" cy="611836"/>
            </a:xfrm>
            <a:prstGeom prst="rect">
              <a:avLst/>
            </a:prstGeom>
            <a:solidFill>
              <a:srgbClr val="B7B7B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BC64B500-D32F-863B-26D7-34AD253E8DC9}"/>
                </a:ext>
              </a:extLst>
            </p:cNvPr>
            <p:cNvSpPr/>
            <p:nvPr userDrawn="1"/>
          </p:nvSpPr>
          <p:spPr>
            <a:xfrm>
              <a:off x="10365948" y="5434518"/>
              <a:ext cx="164953" cy="611836"/>
            </a:xfrm>
            <a:prstGeom prst="rect">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5FE4222C-57C1-9E63-F6AE-6B118C13F31F}"/>
                </a:ext>
              </a:extLst>
            </p:cNvPr>
            <p:cNvSpPr/>
            <p:nvPr userDrawn="1"/>
          </p:nvSpPr>
          <p:spPr>
            <a:xfrm>
              <a:off x="10604409" y="5434518"/>
              <a:ext cx="164953" cy="611836"/>
            </a:xfrm>
            <a:prstGeom prst="rect">
              <a:avLst/>
            </a:prstGeom>
            <a:solidFill>
              <a:srgbClr val="EDED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9" name="Gruppieren 18">
            <a:extLst>
              <a:ext uri="{FF2B5EF4-FFF2-40B4-BE49-F238E27FC236}">
                <a16:creationId xmlns:a16="http://schemas.microsoft.com/office/drawing/2014/main" id="{C7B944E1-2CA8-EA3F-E990-402326F7C117}"/>
              </a:ext>
            </a:extLst>
          </p:cNvPr>
          <p:cNvGrpSpPr/>
          <p:nvPr userDrawn="1"/>
        </p:nvGrpSpPr>
        <p:grpSpPr>
          <a:xfrm>
            <a:off x="9253346" y="-6263"/>
            <a:ext cx="1516016" cy="611836"/>
            <a:chOff x="9253346" y="-6263"/>
            <a:chExt cx="1516016" cy="611836"/>
          </a:xfrm>
        </p:grpSpPr>
        <p:sp>
          <p:nvSpPr>
            <p:cNvPr id="20" name="Rechteck 19">
              <a:extLst>
                <a:ext uri="{FF2B5EF4-FFF2-40B4-BE49-F238E27FC236}">
                  <a16:creationId xmlns:a16="http://schemas.microsoft.com/office/drawing/2014/main" id="{96C36EF9-E615-E520-B4B4-D59D1856C282}"/>
                </a:ext>
              </a:extLst>
            </p:cNvPr>
            <p:cNvSpPr/>
            <p:nvPr userDrawn="1"/>
          </p:nvSpPr>
          <p:spPr>
            <a:xfrm>
              <a:off x="9253346" y="-6263"/>
              <a:ext cx="329906" cy="611836"/>
            </a:xfrm>
            <a:prstGeom prst="rect">
              <a:avLst/>
            </a:prstGeom>
            <a:solidFill>
              <a:srgbClr val="0063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F8BFAE2C-02BC-63A5-2C3F-20FAA1C99535}"/>
                </a:ext>
              </a:extLst>
            </p:cNvPr>
            <p:cNvSpPr/>
            <p:nvPr userDrawn="1"/>
          </p:nvSpPr>
          <p:spPr>
            <a:xfrm>
              <a:off x="9646876" y="-6263"/>
              <a:ext cx="168642" cy="611836"/>
            </a:xfrm>
            <a:prstGeom prst="rect">
              <a:avLst/>
            </a:prstGeom>
            <a:solidFill>
              <a:srgbClr val="33829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C515981E-244D-3155-EEED-1701FECC6F54}"/>
                </a:ext>
              </a:extLst>
            </p:cNvPr>
            <p:cNvSpPr/>
            <p:nvPr userDrawn="1"/>
          </p:nvSpPr>
          <p:spPr>
            <a:xfrm>
              <a:off x="9889026" y="-6263"/>
              <a:ext cx="164953" cy="611836"/>
            </a:xfrm>
            <a:prstGeom prst="rect">
              <a:avLst/>
            </a:prstGeom>
            <a:solidFill>
              <a:srgbClr val="66A1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F0515BFC-4487-6BA2-95DE-59D13E3EFEE0}"/>
                </a:ext>
              </a:extLst>
            </p:cNvPr>
            <p:cNvSpPr/>
            <p:nvPr userDrawn="1"/>
          </p:nvSpPr>
          <p:spPr>
            <a:xfrm>
              <a:off x="10127487" y="-6263"/>
              <a:ext cx="164953" cy="611836"/>
            </a:xfrm>
            <a:prstGeom prst="rect">
              <a:avLst/>
            </a:prstGeom>
            <a:solidFill>
              <a:srgbClr val="99C1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72DAC5A2-EFC1-0DD3-53EE-3251D4279357}"/>
                </a:ext>
              </a:extLst>
            </p:cNvPr>
            <p:cNvSpPr/>
            <p:nvPr userDrawn="1"/>
          </p:nvSpPr>
          <p:spPr>
            <a:xfrm>
              <a:off x="10365948" y="-6263"/>
              <a:ext cx="164953" cy="611836"/>
            </a:xfrm>
            <a:prstGeom prst="rect">
              <a:avLst/>
            </a:prstGeom>
            <a:solidFill>
              <a:srgbClr val="CC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B8D70367-D99F-BDD3-30F3-1714CEE7BC7B}"/>
                </a:ext>
              </a:extLst>
            </p:cNvPr>
            <p:cNvSpPr/>
            <p:nvPr userDrawn="1"/>
          </p:nvSpPr>
          <p:spPr>
            <a:xfrm>
              <a:off x="10604409" y="-6263"/>
              <a:ext cx="164953" cy="611836"/>
            </a:xfrm>
            <a:prstGeom prst="rect">
              <a:avLst/>
            </a:prstGeom>
            <a:solidFill>
              <a:srgbClr val="E6EFF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6" name="Gruppieren 25">
            <a:extLst>
              <a:ext uri="{FF2B5EF4-FFF2-40B4-BE49-F238E27FC236}">
                <a16:creationId xmlns:a16="http://schemas.microsoft.com/office/drawing/2014/main" id="{6824007C-0F12-BEEF-E919-15A535E22E12}"/>
              </a:ext>
            </a:extLst>
          </p:cNvPr>
          <p:cNvGrpSpPr/>
          <p:nvPr userDrawn="1"/>
        </p:nvGrpSpPr>
        <p:grpSpPr>
          <a:xfrm>
            <a:off x="9253346" y="1506329"/>
            <a:ext cx="1516016" cy="611836"/>
            <a:chOff x="9253346" y="1884250"/>
            <a:chExt cx="1516016" cy="611836"/>
          </a:xfrm>
        </p:grpSpPr>
        <p:sp>
          <p:nvSpPr>
            <p:cNvPr id="27" name="Rechteck 26">
              <a:extLst>
                <a:ext uri="{FF2B5EF4-FFF2-40B4-BE49-F238E27FC236}">
                  <a16:creationId xmlns:a16="http://schemas.microsoft.com/office/drawing/2014/main" id="{6C60AC7F-8E04-1400-1B9A-90AE8365DFD9}"/>
                </a:ext>
              </a:extLst>
            </p:cNvPr>
            <p:cNvSpPr/>
            <p:nvPr userDrawn="1"/>
          </p:nvSpPr>
          <p:spPr>
            <a:xfrm>
              <a:off x="9253346" y="1884250"/>
              <a:ext cx="329906" cy="611836"/>
            </a:xfrm>
            <a:prstGeom prst="rect">
              <a:avLst/>
            </a:prstGeom>
            <a:solidFill>
              <a:srgbClr val="AAD29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432591F6-8E58-EBEB-6406-9985919ABD43}"/>
                </a:ext>
              </a:extLst>
            </p:cNvPr>
            <p:cNvSpPr/>
            <p:nvPr userDrawn="1"/>
          </p:nvSpPr>
          <p:spPr>
            <a:xfrm>
              <a:off x="9646876" y="1884250"/>
              <a:ext cx="168642" cy="611836"/>
            </a:xfrm>
            <a:prstGeom prst="rect">
              <a:avLst/>
            </a:prstGeom>
            <a:solidFill>
              <a:srgbClr val="BBDB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a:extLst>
                <a:ext uri="{FF2B5EF4-FFF2-40B4-BE49-F238E27FC236}">
                  <a16:creationId xmlns:a16="http://schemas.microsoft.com/office/drawing/2014/main" id="{50658FC9-17FD-9CFC-2212-2C413C579A6D}"/>
                </a:ext>
              </a:extLst>
            </p:cNvPr>
            <p:cNvSpPr/>
            <p:nvPr userDrawn="1"/>
          </p:nvSpPr>
          <p:spPr>
            <a:xfrm>
              <a:off x="9889026" y="1884250"/>
              <a:ext cx="164953" cy="611836"/>
            </a:xfrm>
            <a:prstGeom prst="rect">
              <a:avLst/>
            </a:prstGeom>
            <a:solidFill>
              <a:srgbClr val="CCE4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42176615-67D9-FF27-DBDF-F9C927ED772B}"/>
                </a:ext>
              </a:extLst>
            </p:cNvPr>
            <p:cNvSpPr/>
            <p:nvPr userDrawn="1"/>
          </p:nvSpPr>
          <p:spPr>
            <a:xfrm>
              <a:off x="10127487" y="1884250"/>
              <a:ext cx="164953" cy="611836"/>
            </a:xfrm>
            <a:prstGeom prst="rect">
              <a:avLst/>
            </a:prstGeom>
            <a:solidFill>
              <a:srgbClr val="DDED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DEEFF6A4-2A13-EF48-C598-CC056553A1E7}"/>
                </a:ext>
              </a:extLst>
            </p:cNvPr>
            <p:cNvSpPr/>
            <p:nvPr userDrawn="1"/>
          </p:nvSpPr>
          <p:spPr>
            <a:xfrm>
              <a:off x="10365948" y="1884250"/>
              <a:ext cx="164953" cy="611836"/>
            </a:xfrm>
            <a:prstGeom prst="rect">
              <a:avLst/>
            </a:prstGeom>
            <a:solidFill>
              <a:srgbClr val="EEF6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a:extLst>
                <a:ext uri="{FF2B5EF4-FFF2-40B4-BE49-F238E27FC236}">
                  <a16:creationId xmlns:a16="http://schemas.microsoft.com/office/drawing/2014/main" id="{D2D71C49-0EB1-84D5-5625-AB359E9E2149}"/>
                </a:ext>
              </a:extLst>
            </p:cNvPr>
            <p:cNvSpPr/>
            <p:nvPr userDrawn="1"/>
          </p:nvSpPr>
          <p:spPr>
            <a:xfrm>
              <a:off x="10604409" y="1884250"/>
              <a:ext cx="164953" cy="611836"/>
            </a:xfrm>
            <a:prstGeom prst="rect">
              <a:avLst/>
            </a:prstGeom>
            <a:solidFill>
              <a:srgbClr val="F7FBF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3" name="Gruppieren 32">
            <a:extLst>
              <a:ext uri="{FF2B5EF4-FFF2-40B4-BE49-F238E27FC236}">
                <a16:creationId xmlns:a16="http://schemas.microsoft.com/office/drawing/2014/main" id="{585AFCCE-DC1A-425B-3414-A329E3B2CC4E}"/>
              </a:ext>
            </a:extLst>
          </p:cNvPr>
          <p:cNvGrpSpPr/>
          <p:nvPr userDrawn="1"/>
        </p:nvGrpSpPr>
        <p:grpSpPr>
          <a:xfrm>
            <a:off x="9253346" y="2262625"/>
            <a:ext cx="1516016" cy="611836"/>
            <a:chOff x="9253346" y="2765310"/>
            <a:chExt cx="1516016" cy="611836"/>
          </a:xfrm>
        </p:grpSpPr>
        <p:sp>
          <p:nvSpPr>
            <p:cNvPr id="34" name="Rechteck 33">
              <a:extLst>
                <a:ext uri="{FF2B5EF4-FFF2-40B4-BE49-F238E27FC236}">
                  <a16:creationId xmlns:a16="http://schemas.microsoft.com/office/drawing/2014/main" id="{5549D332-725E-F560-D62B-3E465E9BA483}"/>
                </a:ext>
              </a:extLst>
            </p:cNvPr>
            <p:cNvSpPr/>
            <p:nvPr userDrawn="1"/>
          </p:nvSpPr>
          <p:spPr>
            <a:xfrm>
              <a:off x="9253346" y="2765310"/>
              <a:ext cx="329906" cy="611836"/>
            </a:xfrm>
            <a:prstGeom prst="rect">
              <a:avLst/>
            </a:prstGeom>
            <a:solidFill>
              <a:srgbClr val="86CD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a:extLst>
                <a:ext uri="{FF2B5EF4-FFF2-40B4-BE49-F238E27FC236}">
                  <a16:creationId xmlns:a16="http://schemas.microsoft.com/office/drawing/2014/main" id="{CC65E3E1-FB27-956A-A25D-F7E14C2C9C44}"/>
                </a:ext>
              </a:extLst>
            </p:cNvPr>
            <p:cNvSpPr/>
            <p:nvPr userDrawn="1"/>
          </p:nvSpPr>
          <p:spPr>
            <a:xfrm>
              <a:off x="9646876" y="2765310"/>
              <a:ext cx="168642" cy="611836"/>
            </a:xfrm>
            <a:prstGeom prst="rect">
              <a:avLst/>
            </a:prstGeom>
            <a:solidFill>
              <a:srgbClr val="9ED7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a:extLst>
                <a:ext uri="{FF2B5EF4-FFF2-40B4-BE49-F238E27FC236}">
                  <a16:creationId xmlns:a16="http://schemas.microsoft.com/office/drawing/2014/main" id="{D5249CDC-1096-F656-CBF1-A4D657B2F9F4}"/>
                </a:ext>
              </a:extLst>
            </p:cNvPr>
            <p:cNvSpPr/>
            <p:nvPr userDrawn="1"/>
          </p:nvSpPr>
          <p:spPr>
            <a:xfrm>
              <a:off x="9889026" y="2765310"/>
              <a:ext cx="164953" cy="611836"/>
            </a:xfrm>
            <a:prstGeom prst="rect">
              <a:avLst/>
            </a:prstGeom>
            <a:solidFill>
              <a:srgbClr val="B6E1E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18E49DD7-6244-B01A-20EF-876E8B90F842}"/>
                </a:ext>
              </a:extLst>
            </p:cNvPr>
            <p:cNvSpPr/>
            <p:nvPr userDrawn="1"/>
          </p:nvSpPr>
          <p:spPr>
            <a:xfrm>
              <a:off x="10127487" y="2765310"/>
              <a:ext cx="164953" cy="611836"/>
            </a:xfrm>
            <a:prstGeom prst="rect">
              <a:avLst/>
            </a:prstGeom>
            <a:solidFill>
              <a:srgbClr val="CFEB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C37EAD05-EC87-DF4A-393A-39C21B29A5C8}"/>
                </a:ext>
              </a:extLst>
            </p:cNvPr>
            <p:cNvSpPr/>
            <p:nvPr userDrawn="1"/>
          </p:nvSpPr>
          <p:spPr>
            <a:xfrm>
              <a:off x="10365948" y="2765310"/>
              <a:ext cx="164953" cy="611836"/>
            </a:xfrm>
            <a:prstGeom prst="rect">
              <a:avLst/>
            </a:prstGeom>
            <a:solidFill>
              <a:srgbClr val="E7F5F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F33D089B-E207-1516-46E0-15D37FF12111}"/>
                </a:ext>
              </a:extLst>
            </p:cNvPr>
            <p:cNvSpPr/>
            <p:nvPr userDrawn="1"/>
          </p:nvSpPr>
          <p:spPr>
            <a:xfrm>
              <a:off x="10604409" y="2765310"/>
              <a:ext cx="164953" cy="611836"/>
            </a:xfrm>
            <a:prstGeom prst="rect">
              <a:avLst/>
            </a:prstGeom>
            <a:solidFill>
              <a:srgbClr val="F3FA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0" name="Gruppieren 39">
            <a:extLst>
              <a:ext uri="{FF2B5EF4-FFF2-40B4-BE49-F238E27FC236}">
                <a16:creationId xmlns:a16="http://schemas.microsoft.com/office/drawing/2014/main" id="{3D4604D6-5422-EEF2-2709-0B49ACE13BA8}"/>
              </a:ext>
            </a:extLst>
          </p:cNvPr>
          <p:cNvGrpSpPr/>
          <p:nvPr userDrawn="1"/>
        </p:nvGrpSpPr>
        <p:grpSpPr>
          <a:xfrm>
            <a:off x="9253346" y="3018921"/>
            <a:ext cx="1516016" cy="611836"/>
            <a:chOff x="9253346" y="3646370"/>
            <a:chExt cx="1516016" cy="611836"/>
          </a:xfrm>
        </p:grpSpPr>
        <p:sp>
          <p:nvSpPr>
            <p:cNvPr id="41" name="Rechteck 40">
              <a:extLst>
                <a:ext uri="{FF2B5EF4-FFF2-40B4-BE49-F238E27FC236}">
                  <a16:creationId xmlns:a16="http://schemas.microsoft.com/office/drawing/2014/main" id="{9B909B0D-BDB9-F8FE-61C8-95964B42BBDB}"/>
                </a:ext>
              </a:extLst>
            </p:cNvPr>
            <p:cNvSpPr/>
            <p:nvPr userDrawn="1"/>
          </p:nvSpPr>
          <p:spPr>
            <a:xfrm>
              <a:off x="9253346" y="3646370"/>
              <a:ext cx="329906" cy="611836"/>
            </a:xfrm>
            <a:prstGeom prst="rect">
              <a:avLst/>
            </a:prstGeom>
            <a:solidFill>
              <a:srgbClr val="FFD74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58EB162F-29CF-DC79-A6F0-CAFD99762B85}"/>
                </a:ext>
              </a:extLst>
            </p:cNvPr>
            <p:cNvSpPr/>
            <p:nvPr userDrawn="1"/>
          </p:nvSpPr>
          <p:spPr>
            <a:xfrm>
              <a:off x="9646876" y="3646370"/>
              <a:ext cx="168642" cy="611836"/>
            </a:xfrm>
            <a:prstGeom prst="rect">
              <a:avLst/>
            </a:prstGeom>
            <a:solidFill>
              <a:srgbClr val="FFDF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a:extLst>
                <a:ext uri="{FF2B5EF4-FFF2-40B4-BE49-F238E27FC236}">
                  <a16:creationId xmlns:a16="http://schemas.microsoft.com/office/drawing/2014/main" id="{77CD049F-45F7-55BB-138A-AB71B39BCCE5}"/>
                </a:ext>
              </a:extLst>
            </p:cNvPr>
            <p:cNvSpPr/>
            <p:nvPr userDrawn="1"/>
          </p:nvSpPr>
          <p:spPr>
            <a:xfrm>
              <a:off x="9889026" y="3646370"/>
              <a:ext cx="164953" cy="611836"/>
            </a:xfrm>
            <a:prstGeom prst="rect">
              <a:avLst/>
            </a:prstGeom>
            <a:solidFill>
              <a:srgbClr val="FFE7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634C0DCE-F9D4-AADD-37BE-BD285FEB57AD}"/>
                </a:ext>
              </a:extLst>
            </p:cNvPr>
            <p:cNvSpPr/>
            <p:nvPr userDrawn="1"/>
          </p:nvSpPr>
          <p:spPr>
            <a:xfrm>
              <a:off x="10127487" y="3646370"/>
              <a:ext cx="164953" cy="611836"/>
            </a:xfrm>
            <a:prstGeom prst="rect">
              <a:avLst/>
            </a:prstGeom>
            <a:solidFill>
              <a:srgbClr val="FFEF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B5F76A83-00FE-A63E-9EB6-E160ED74346E}"/>
                </a:ext>
              </a:extLst>
            </p:cNvPr>
            <p:cNvSpPr/>
            <p:nvPr userDrawn="1"/>
          </p:nvSpPr>
          <p:spPr>
            <a:xfrm>
              <a:off x="10365948" y="3646370"/>
              <a:ext cx="164953" cy="611836"/>
            </a:xfrm>
            <a:prstGeom prst="rect">
              <a:avLst/>
            </a:prstGeom>
            <a:solidFill>
              <a:srgbClr val="FFF7D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0AB75490-B7DB-574F-7DB5-47088E2C95D8}"/>
                </a:ext>
              </a:extLst>
            </p:cNvPr>
            <p:cNvSpPr/>
            <p:nvPr userDrawn="1"/>
          </p:nvSpPr>
          <p:spPr>
            <a:xfrm>
              <a:off x="10604409" y="3646370"/>
              <a:ext cx="164953" cy="611836"/>
            </a:xfrm>
            <a:prstGeom prst="rect">
              <a:avLst/>
            </a:prstGeom>
            <a:solidFill>
              <a:srgbClr val="FFFB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47" name="Gruppieren 46">
            <a:extLst>
              <a:ext uri="{FF2B5EF4-FFF2-40B4-BE49-F238E27FC236}">
                <a16:creationId xmlns:a16="http://schemas.microsoft.com/office/drawing/2014/main" id="{6A98604B-9F17-9CB1-4DCE-7D682EB512EC}"/>
              </a:ext>
            </a:extLst>
          </p:cNvPr>
          <p:cNvGrpSpPr/>
          <p:nvPr userDrawn="1"/>
        </p:nvGrpSpPr>
        <p:grpSpPr>
          <a:xfrm>
            <a:off x="9253346" y="3775217"/>
            <a:ext cx="1516016" cy="611838"/>
            <a:chOff x="9253346" y="4527430"/>
            <a:chExt cx="1516016" cy="611838"/>
          </a:xfrm>
        </p:grpSpPr>
        <p:sp>
          <p:nvSpPr>
            <p:cNvPr id="48" name="Rechteck 47">
              <a:extLst>
                <a:ext uri="{FF2B5EF4-FFF2-40B4-BE49-F238E27FC236}">
                  <a16:creationId xmlns:a16="http://schemas.microsoft.com/office/drawing/2014/main" id="{960A3469-4B6C-C75E-990F-DEED2CC85FAA}"/>
                </a:ext>
              </a:extLst>
            </p:cNvPr>
            <p:cNvSpPr/>
            <p:nvPr userDrawn="1"/>
          </p:nvSpPr>
          <p:spPr>
            <a:xfrm>
              <a:off x="9253346" y="4527432"/>
              <a:ext cx="329906" cy="611836"/>
            </a:xfrm>
            <a:prstGeom prst="rect">
              <a:avLst/>
            </a:prstGeom>
            <a:solidFill>
              <a:srgbClr val="E94F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48">
              <a:extLst>
                <a:ext uri="{FF2B5EF4-FFF2-40B4-BE49-F238E27FC236}">
                  <a16:creationId xmlns:a16="http://schemas.microsoft.com/office/drawing/2014/main" id="{A0E85093-FF6A-AD15-2D5F-5F6225423A4F}"/>
                </a:ext>
              </a:extLst>
            </p:cNvPr>
            <p:cNvSpPr/>
            <p:nvPr userDrawn="1"/>
          </p:nvSpPr>
          <p:spPr>
            <a:xfrm>
              <a:off x="9646876" y="4527430"/>
              <a:ext cx="168642" cy="611836"/>
            </a:xfrm>
            <a:prstGeom prst="rect">
              <a:avLst/>
            </a:prstGeom>
            <a:solidFill>
              <a:srgbClr val="ED725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a:extLst>
                <a:ext uri="{FF2B5EF4-FFF2-40B4-BE49-F238E27FC236}">
                  <a16:creationId xmlns:a16="http://schemas.microsoft.com/office/drawing/2014/main" id="{3A0A4231-E6FF-225E-DCBC-CB76C2BAFCDA}"/>
                </a:ext>
              </a:extLst>
            </p:cNvPr>
            <p:cNvSpPr/>
            <p:nvPr userDrawn="1"/>
          </p:nvSpPr>
          <p:spPr>
            <a:xfrm>
              <a:off x="9889026" y="4527430"/>
              <a:ext cx="164953" cy="611836"/>
            </a:xfrm>
            <a:prstGeom prst="rect">
              <a:avLst/>
            </a:prstGeom>
            <a:solidFill>
              <a:srgbClr val="F295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2612FBED-343D-F22D-02DB-7B08E9C536EC}"/>
                </a:ext>
              </a:extLst>
            </p:cNvPr>
            <p:cNvSpPr/>
            <p:nvPr userDrawn="1"/>
          </p:nvSpPr>
          <p:spPr>
            <a:xfrm>
              <a:off x="10127487" y="4527430"/>
              <a:ext cx="164953" cy="611836"/>
            </a:xfrm>
            <a:prstGeom prst="rect">
              <a:avLst/>
            </a:prstGeom>
            <a:solidFill>
              <a:srgbClr val="F6B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EAF47759-FFC2-E0DA-F487-55CBC09B3C63}"/>
                </a:ext>
              </a:extLst>
            </p:cNvPr>
            <p:cNvSpPr/>
            <p:nvPr userDrawn="1"/>
          </p:nvSpPr>
          <p:spPr>
            <a:xfrm>
              <a:off x="10365948" y="4527430"/>
              <a:ext cx="164953" cy="611836"/>
            </a:xfrm>
            <a:prstGeom prst="rect">
              <a:avLst/>
            </a:prstGeom>
            <a:solidFill>
              <a:srgbClr val="FBDC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C684012B-B69C-3A00-06DE-92E604B28A00}"/>
                </a:ext>
              </a:extLst>
            </p:cNvPr>
            <p:cNvSpPr/>
            <p:nvPr userDrawn="1"/>
          </p:nvSpPr>
          <p:spPr>
            <a:xfrm>
              <a:off x="10604409" y="4527430"/>
              <a:ext cx="164953" cy="611836"/>
            </a:xfrm>
            <a:prstGeom prst="rect">
              <a:avLst/>
            </a:prstGeom>
            <a:solidFill>
              <a:srgbClr val="FDEDE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4" name="Gruppieren 53">
            <a:extLst>
              <a:ext uri="{FF2B5EF4-FFF2-40B4-BE49-F238E27FC236}">
                <a16:creationId xmlns:a16="http://schemas.microsoft.com/office/drawing/2014/main" id="{BB9DE89D-1784-0346-ECBC-8529A9A348C0}"/>
              </a:ext>
            </a:extLst>
          </p:cNvPr>
          <p:cNvGrpSpPr/>
          <p:nvPr userDrawn="1"/>
        </p:nvGrpSpPr>
        <p:grpSpPr>
          <a:xfrm>
            <a:off x="9253346" y="750033"/>
            <a:ext cx="1516016" cy="611836"/>
            <a:chOff x="9253346" y="750033"/>
            <a:chExt cx="1516016" cy="611836"/>
          </a:xfrm>
        </p:grpSpPr>
        <p:sp>
          <p:nvSpPr>
            <p:cNvPr id="55" name="Rechteck 54">
              <a:extLst>
                <a:ext uri="{FF2B5EF4-FFF2-40B4-BE49-F238E27FC236}">
                  <a16:creationId xmlns:a16="http://schemas.microsoft.com/office/drawing/2014/main" id="{7256B4F8-5881-C7BE-D446-9A5F76F7C049}"/>
                </a:ext>
              </a:extLst>
            </p:cNvPr>
            <p:cNvSpPr/>
            <p:nvPr userDrawn="1"/>
          </p:nvSpPr>
          <p:spPr>
            <a:xfrm>
              <a:off x="9253346" y="750033"/>
              <a:ext cx="329906" cy="6118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Rechteck 55">
              <a:extLst>
                <a:ext uri="{FF2B5EF4-FFF2-40B4-BE49-F238E27FC236}">
                  <a16:creationId xmlns:a16="http://schemas.microsoft.com/office/drawing/2014/main" id="{B997A2EF-4E62-18FE-C65A-DF49B0D852BB}"/>
                </a:ext>
              </a:extLst>
            </p:cNvPr>
            <p:cNvSpPr/>
            <p:nvPr userDrawn="1"/>
          </p:nvSpPr>
          <p:spPr>
            <a:xfrm>
              <a:off x="9646876" y="750033"/>
              <a:ext cx="168642" cy="611836"/>
            </a:xfrm>
            <a:prstGeom prst="rect">
              <a:avLst/>
            </a:prstGeom>
            <a:solidFill>
              <a:srgbClr val="F297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Rechteck 56">
              <a:extLst>
                <a:ext uri="{FF2B5EF4-FFF2-40B4-BE49-F238E27FC236}">
                  <a16:creationId xmlns:a16="http://schemas.microsoft.com/office/drawing/2014/main" id="{08C30ED3-8803-4921-F0EC-6B2FF42546FD}"/>
                </a:ext>
              </a:extLst>
            </p:cNvPr>
            <p:cNvSpPr/>
            <p:nvPr userDrawn="1"/>
          </p:nvSpPr>
          <p:spPr>
            <a:xfrm>
              <a:off x="9889026" y="750033"/>
              <a:ext cx="164953" cy="611836"/>
            </a:xfrm>
            <a:prstGeom prst="rect">
              <a:avLst/>
            </a:prstGeom>
            <a:solidFill>
              <a:srgbClr val="F5B1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Rechteck 57">
              <a:extLst>
                <a:ext uri="{FF2B5EF4-FFF2-40B4-BE49-F238E27FC236}">
                  <a16:creationId xmlns:a16="http://schemas.microsoft.com/office/drawing/2014/main" id="{BD15AAA9-4164-EB1A-E350-1B7AB779EABC}"/>
                </a:ext>
              </a:extLst>
            </p:cNvPr>
            <p:cNvSpPr/>
            <p:nvPr userDrawn="1"/>
          </p:nvSpPr>
          <p:spPr>
            <a:xfrm>
              <a:off x="10127487" y="750033"/>
              <a:ext cx="164953" cy="611836"/>
            </a:xfrm>
            <a:prstGeom prst="rect">
              <a:avLst/>
            </a:prstGeom>
            <a:solidFill>
              <a:srgbClr val="F9CB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Rechteck 58">
              <a:extLst>
                <a:ext uri="{FF2B5EF4-FFF2-40B4-BE49-F238E27FC236}">
                  <a16:creationId xmlns:a16="http://schemas.microsoft.com/office/drawing/2014/main" id="{3566666F-EE6E-9499-BACE-D80DCD2BFD3A}"/>
                </a:ext>
              </a:extLst>
            </p:cNvPr>
            <p:cNvSpPr/>
            <p:nvPr userDrawn="1"/>
          </p:nvSpPr>
          <p:spPr>
            <a:xfrm>
              <a:off x="10365948" y="750033"/>
              <a:ext cx="164953" cy="611836"/>
            </a:xfrm>
            <a:prstGeom prst="rect">
              <a:avLst/>
            </a:prstGeom>
            <a:solidFill>
              <a:srgbClr val="FCE5C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9036E478-F8A6-2E25-C0D6-AAE6868F0DD0}"/>
                </a:ext>
              </a:extLst>
            </p:cNvPr>
            <p:cNvSpPr/>
            <p:nvPr userDrawn="1"/>
          </p:nvSpPr>
          <p:spPr>
            <a:xfrm>
              <a:off x="10604409" y="750033"/>
              <a:ext cx="164953" cy="611836"/>
            </a:xfrm>
            <a:prstGeom prst="rect">
              <a:avLst/>
            </a:prstGeom>
            <a:solidFill>
              <a:srgbClr val="FDF2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1" name="Rechteck 60">
            <a:extLst>
              <a:ext uri="{FF2B5EF4-FFF2-40B4-BE49-F238E27FC236}">
                <a16:creationId xmlns:a16="http://schemas.microsoft.com/office/drawing/2014/main" id="{A22FDAD3-A6FB-A5D6-A050-2DF5F258616A}"/>
              </a:ext>
            </a:extLst>
          </p:cNvPr>
          <p:cNvSpPr/>
          <p:nvPr userDrawn="1"/>
        </p:nvSpPr>
        <p:spPr>
          <a:xfrm>
            <a:off x="10842871" y="1506328"/>
            <a:ext cx="169274" cy="621321"/>
          </a:xfrm>
          <a:prstGeom prst="rect">
            <a:avLst/>
          </a:prstGeom>
          <a:solidFill>
            <a:srgbClr val="4C5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Rechteck 61">
            <a:extLst>
              <a:ext uri="{FF2B5EF4-FFF2-40B4-BE49-F238E27FC236}">
                <a16:creationId xmlns:a16="http://schemas.microsoft.com/office/drawing/2014/main" id="{BB38FF83-FDF0-7F9D-1890-F7FB9F22E548}"/>
              </a:ext>
            </a:extLst>
          </p:cNvPr>
          <p:cNvSpPr/>
          <p:nvPr userDrawn="1"/>
        </p:nvSpPr>
        <p:spPr>
          <a:xfrm>
            <a:off x="10842870" y="2262625"/>
            <a:ext cx="166690" cy="611837"/>
          </a:xfrm>
          <a:prstGeom prst="rect">
            <a:avLst/>
          </a:prstGeom>
          <a:solidFill>
            <a:srgbClr val="3C5C5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C782088F-E2F6-941C-C8D7-5E22D9D78466}"/>
              </a:ext>
            </a:extLst>
          </p:cNvPr>
          <p:cNvSpPr/>
          <p:nvPr userDrawn="1"/>
        </p:nvSpPr>
        <p:spPr>
          <a:xfrm flipH="1">
            <a:off x="10842870" y="3015850"/>
            <a:ext cx="166690" cy="611836"/>
          </a:xfrm>
          <a:prstGeom prst="rect">
            <a:avLst/>
          </a:prstGeom>
          <a:solidFill>
            <a:srgbClr val="5E4F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Foliennummernplatzhalter 5">
            <a:extLst>
              <a:ext uri="{FF2B5EF4-FFF2-40B4-BE49-F238E27FC236}">
                <a16:creationId xmlns:a16="http://schemas.microsoft.com/office/drawing/2014/main" id="{32CADF54-6CEA-711F-3CAB-E713DCABE19C}"/>
              </a:ext>
            </a:extLst>
          </p:cNvPr>
          <p:cNvSpPr>
            <a:spLocks noGrp="1"/>
          </p:cNvSpPr>
          <p:nvPr>
            <p:ph type="sldNum" sz="quarter" idx="4"/>
          </p:nvPr>
        </p:nvSpPr>
        <p:spPr>
          <a:xfrm>
            <a:off x="1136093" y="4774996"/>
            <a:ext cx="202379" cy="270000"/>
          </a:xfrm>
          <a:prstGeom prst="rect">
            <a:avLst/>
          </a:prstGeom>
        </p:spPr>
        <p:txBody>
          <a:bodyPr vert="horz" lIns="0" tIns="0" rIns="0" bIns="0" rtlCol="0" anchor="ctr"/>
          <a:lstStyle>
            <a:lvl1pPr algn="l">
              <a:defRPr sz="700">
                <a:solidFill>
                  <a:schemeClr val="tx1"/>
                </a:solidFill>
                <a:latin typeface="+mn-lt"/>
                <a:cs typeface="Arial" pitchFamily="34" charset="0"/>
              </a:defRPr>
            </a:lvl1pPr>
          </a:lstStyle>
          <a:p>
            <a:fld id="{7F96E9B4-4BE7-9642-B93F-3567CEED0D4C}" type="slidenum">
              <a:rPr lang="de-DE" smtClean="0"/>
              <a:pPr/>
              <a:t>‹Nr.›</a:t>
            </a:fld>
            <a:endParaRPr lang="de-DE" dirty="0"/>
          </a:p>
        </p:txBody>
      </p:sp>
      <p:sp>
        <p:nvSpPr>
          <p:cNvPr id="64" name="Fußzeilenplatzhalter 4">
            <a:extLst>
              <a:ext uri="{FF2B5EF4-FFF2-40B4-BE49-F238E27FC236}">
                <a16:creationId xmlns:a16="http://schemas.microsoft.com/office/drawing/2014/main" id="{C0F66A91-F11F-FCB5-9F5E-B2ABD462E53D}"/>
              </a:ext>
            </a:extLst>
          </p:cNvPr>
          <p:cNvSpPr>
            <a:spLocks noGrp="1"/>
          </p:cNvSpPr>
          <p:nvPr>
            <p:ph type="ftr" sz="quarter" idx="3"/>
          </p:nvPr>
        </p:nvSpPr>
        <p:spPr>
          <a:xfrm>
            <a:off x="1351567" y="4774996"/>
            <a:ext cx="6264696" cy="270000"/>
          </a:xfrm>
          <a:prstGeom prst="rect">
            <a:avLst/>
          </a:prstGeom>
        </p:spPr>
        <p:txBody>
          <a:bodyPr vert="horz" lIns="0" tIns="0" rIns="0" bIns="0" rtlCol="0" anchor="ctr"/>
          <a:lstStyle>
            <a:lvl1pPr algn="l">
              <a:defRPr sz="700">
                <a:solidFill>
                  <a:schemeClr val="tx1"/>
                </a:solidFill>
                <a:latin typeface="+mn-lt"/>
                <a:cs typeface="Arial"/>
              </a:defRPr>
            </a:lvl1pPr>
          </a:lstStyle>
          <a:p>
            <a:r>
              <a:rPr lang="de-DE" dirty="0"/>
              <a:t>Digital Workplace Webinare</a:t>
            </a:r>
          </a:p>
        </p:txBody>
      </p:sp>
      <p:sp>
        <p:nvSpPr>
          <p:cNvPr id="65" name="Inhaltsplatzhalter 2">
            <a:extLst>
              <a:ext uri="{FF2B5EF4-FFF2-40B4-BE49-F238E27FC236}">
                <a16:creationId xmlns:a16="http://schemas.microsoft.com/office/drawing/2014/main" id="{0CCACEC6-538A-CE0D-39B3-F1F8437415F9}"/>
              </a:ext>
            </a:extLst>
          </p:cNvPr>
          <p:cNvSpPr>
            <a:spLocks noGrp="1"/>
          </p:cNvSpPr>
          <p:nvPr>
            <p:ph idx="1"/>
          </p:nvPr>
        </p:nvSpPr>
        <p:spPr>
          <a:xfrm>
            <a:off x="525599" y="857861"/>
            <a:ext cx="8295164" cy="3791361"/>
          </a:xfrm>
          <a:prstGeom prst="rect">
            <a:avLst/>
          </a:prstGeom>
        </p:spPr>
        <p:txBody>
          <a:bodyPr lIns="0" tIns="0" rIns="0" bIns="0" numCol="2" spcCol="180000">
            <a:noAutofit/>
          </a:bodyPr>
          <a:lstStyle>
            <a:lvl1pPr marL="0" indent="0">
              <a:lnSpc>
                <a:spcPct val="110000"/>
              </a:lnSpc>
              <a:buNone/>
              <a:defRPr sz="1800">
                <a:solidFill>
                  <a:schemeClr val="tx1"/>
                </a:solidFill>
              </a:defRPr>
            </a:lvl1pPr>
            <a:lvl2pPr marL="457200" indent="0">
              <a:lnSpc>
                <a:spcPct val="110000"/>
              </a:lnSpc>
              <a:buNone/>
              <a:defRPr>
                <a:solidFill>
                  <a:schemeClr val="tx1"/>
                </a:solidFill>
              </a:defRPr>
            </a:lvl2pPr>
            <a:lvl3pPr marL="914400" indent="0">
              <a:lnSpc>
                <a:spcPct val="110000"/>
              </a:lnSpc>
              <a:buFont typeface="Arial" panose="020B0604020202020204" pitchFamily="34" charset="0"/>
              <a:buNone/>
              <a:defRPr>
                <a:solidFill>
                  <a:schemeClr val="tx1"/>
                </a:solidFill>
              </a:defRPr>
            </a:lvl3pPr>
            <a:lvl4pPr marL="1371600" indent="0">
              <a:lnSpc>
                <a:spcPct val="110000"/>
              </a:lnSpc>
              <a:buNone/>
              <a:defRPr>
                <a:solidFill>
                  <a:schemeClr val="tx1"/>
                </a:solidFill>
              </a:defRPr>
            </a:lvl4pPr>
            <a:lvl5pPr marL="1828800" indent="0">
              <a:lnSpc>
                <a:spcPct val="110000"/>
              </a:lnSpc>
              <a:buNone/>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6" name="Titel 8">
            <a:extLst>
              <a:ext uri="{FF2B5EF4-FFF2-40B4-BE49-F238E27FC236}">
                <a16:creationId xmlns:a16="http://schemas.microsoft.com/office/drawing/2014/main" id="{5EB0A4E5-1434-5B4A-C8B6-CB6E5E68D5C4}"/>
              </a:ext>
            </a:extLst>
          </p:cNvPr>
          <p:cNvSpPr>
            <a:spLocks noGrp="1"/>
          </p:cNvSpPr>
          <p:nvPr>
            <p:ph type="title"/>
          </p:nvPr>
        </p:nvSpPr>
        <p:spPr>
          <a:xfrm>
            <a:off x="525599" y="286362"/>
            <a:ext cx="8295163" cy="496887"/>
          </a:xfrm>
        </p:spPr>
        <p:txBody>
          <a:bodyPr/>
          <a:lstStyle/>
          <a:p>
            <a:r>
              <a:rPr lang="de-DE"/>
              <a:t>Mastertitelformat bearbeiten</a:t>
            </a:r>
          </a:p>
        </p:txBody>
      </p:sp>
    </p:spTree>
    <p:extLst>
      <p:ext uri="{BB962C8B-B14F-4D97-AF65-F5344CB8AC3E}">
        <p14:creationId xmlns:p14="http://schemas.microsoft.com/office/powerpoint/2010/main" val="24111347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0CEEA02-9D53-4237-4C06-E661AB44FB5C}"/>
              </a:ext>
            </a:extLst>
          </p:cNvPr>
          <p:cNvSpPr>
            <a:spLocks noGrp="1"/>
          </p:cNvSpPr>
          <p:nvPr>
            <p:ph type="title"/>
          </p:nvPr>
        </p:nvSpPr>
        <p:spPr>
          <a:xfrm>
            <a:off x="525599" y="286362"/>
            <a:ext cx="8295163" cy="496887"/>
          </a:xfrm>
          <a:prstGeom prst="rect">
            <a:avLst/>
          </a:prstGeom>
        </p:spPr>
        <p:txBody>
          <a:bodyPr vert="horz" lIns="0" tIns="0" rIns="0" bIns="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C252420F-F054-E994-CECC-FEEDDB55BE36}"/>
              </a:ext>
            </a:extLst>
          </p:cNvPr>
          <p:cNvSpPr>
            <a:spLocks noGrp="1"/>
          </p:cNvSpPr>
          <p:nvPr>
            <p:ph type="body" idx="1"/>
          </p:nvPr>
        </p:nvSpPr>
        <p:spPr>
          <a:xfrm>
            <a:off x="525599" y="907525"/>
            <a:ext cx="8295163" cy="37248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oter Placeholder 4">
            <a:extLst>
              <a:ext uri="{FF2B5EF4-FFF2-40B4-BE49-F238E27FC236}">
                <a16:creationId xmlns:a16="http://schemas.microsoft.com/office/drawing/2014/main" id="{6411210F-C8E9-30D1-22AE-65FB57A36989}"/>
              </a:ext>
            </a:extLst>
          </p:cNvPr>
          <p:cNvSpPr>
            <a:spLocks noGrp="1"/>
          </p:cNvSpPr>
          <p:nvPr>
            <p:ph type="ftr" sz="quarter" idx="3"/>
          </p:nvPr>
        </p:nvSpPr>
        <p:spPr>
          <a:xfrm>
            <a:off x="1352686" y="4767263"/>
            <a:ext cx="6299398" cy="273844"/>
          </a:xfrm>
          <a:prstGeom prst="rect">
            <a:avLst/>
          </a:prstGeom>
        </p:spPr>
        <p:txBody>
          <a:bodyPr vert="horz" lIns="0" tIns="0" rIns="0" bIns="0" rtlCol="0" anchor="ctr"/>
          <a:lstStyle>
            <a:lvl1pPr algn="l">
              <a:defRPr sz="700">
                <a:solidFill>
                  <a:schemeClr val="tx1"/>
                </a:solidFill>
              </a:defRPr>
            </a:lvl1pPr>
          </a:lstStyle>
          <a:p>
            <a:r>
              <a:rPr lang="de-DE" dirty="0"/>
              <a:t>Digital Workplace Webinare</a:t>
            </a:r>
          </a:p>
        </p:txBody>
      </p:sp>
      <p:sp>
        <p:nvSpPr>
          <p:cNvPr id="5" name="Slide Number Placeholder 5">
            <a:extLst>
              <a:ext uri="{FF2B5EF4-FFF2-40B4-BE49-F238E27FC236}">
                <a16:creationId xmlns:a16="http://schemas.microsoft.com/office/drawing/2014/main" id="{4B1316D8-201A-8CEC-57B3-35CF8D31B5C6}"/>
              </a:ext>
            </a:extLst>
          </p:cNvPr>
          <p:cNvSpPr>
            <a:spLocks noGrp="1"/>
          </p:cNvSpPr>
          <p:nvPr>
            <p:ph type="sldNum" sz="quarter" idx="4"/>
          </p:nvPr>
        </p:nvSpPr>
        <p:spPr>
          <a:xfrm>
            <a:off x="1138534" y="4767263"/>
            <a:ext cx="214152" cy="273844"/>
          </a:xfrm>
          <a:prstGeom prst="rect">
            <a:avLst/>
          </a:prstGeom>
        </p:spPr>
        <p:txBody>
          <a:bodyPr vert="horz" lIns="0" tIns="0" rIns="0" bIns="0" rtlCol="0" anchor="ctr"/>
          <a:lstStyle>
            <a:lvl1pPr algn="l">
              <a:defRPr sz="700">
                <a:solidFill>
                  <a:schemeClr val="tx1"/>
                </a:solidFill>
              </a:defRPr>
            </a:lvl1pPr>
          </a:lstStyle>
          <a:p>
            <a:fld id="{61959506-2451-46DD-BEDB-4A7F133C4021}" type="slidenum">
              <a:rPr lang="de-DE" smtClean="0"/>
              <a:pPr/>
              <a:t>‹Nr.›</a:t>
            </a:fld>
            <a:endParaRPr lang="de-DE" dirty="0"/>
          </a:p>
        </p:txBody>
      </p:sp>
    </p:spTree>
    <p:extLst>
      <p:ext uri="{BB962C8B-B14F-4D97-AF65-F5344CB8AC3E}">
        <p14:creationId xmlns:p14="http://schemas.microsoft.com/office/powerpoint/2010/main" val="1572583612"/>
      </p:ext>
    </p:extLst>
  </p:cSld>
  <p:clrMap bg1="lt1" tx1="dk1" bg2="lt2" tx2="dk2" accent1="accent1" accent2="accent2" accent3="accent3" accent4="accent4" accent5="accent5" accent6="accent6" hlink="hlink" folHlink="folHlink"/>
  <p:sldLayoutIdLst>
    <p:sldLayoutId id="2147483694" r:id="rId1"/>
    <p:sldLayoutId id="2147483709" r:id="rId2"/>
    <p:sldLayoutId id="2147483731" r:id="rId3"/>
    <p:sldLayoutId id="2147483711" r:id="rId4"/>
    <p:sldLayoutId id="2147483712" r:id="rId5"/>
    <p:sldLayoutId id="2147483713" r:id="rId6"/>
    <p:sldLayoutId id="2147483714" r:id="rId7"/>
    <p:sldLayoutId id="2147483730" r:id="rId8"/>
    <p:sldLayoutId id="2147483729"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8" r:id="rId21"/>
    <p:sldLayoutId id="2147483727" r:id="rId22"/>
    <p:sldLayoutId id="2147483732" r:id="rId23"/>
    <p:sldLayoutId id="2147483733" r:id="rId24"/>
  </p:sldLayoutIdLst>
  <p:hf sldNum="0" hdr="0" dt="0"/>
  <p:txStyles>
    <p:titleStyle>
      <a:lvl1pPr marL="0" algn="l" defTabSz="685800" rtl="0" eaLnBrk="1" latinLnBrk="0" hangingPunct="1">
        <a:lnSpc>
          <a:spcPct val="100000"/>
        </a:lnSpc>
        <a:spcBef>
          <a:spcPts val="0"/>
        </a:spcBef>
        <a:buNone/>
        <a:defRPr lang="de-DE" sz="2000" kern="1200" dirty="0">
          <a:solidFill>
            <a:schemeClr val="accent1"/>
          </a:solidFill>
          <a:latin typeface="+mj-lt"/>
          <a:ea typeface="+mn-ea"/>
          <a:cs typeface="+mn-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33.svg"/><Relationship Id="rId2" Type="http://schemas.openxmlformats.org/officeDocument/2006/relationships/image" Target="../media/image49.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18" Type="http://schemas.openxmlformats.org/officeDocument/2006/relationships/image" Target="../media/image30.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33.svg"/><Relationship Id="rId2" Type="http://schemas.openxmlformats.org/officeDocument/2006/relationships/image" Target="../media/image62.png"/><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svg"/><Relationship Id="rId19" Type="http://schemas.openxmlformats.org/officeDocument/2006/relationships/image" Target="../media/image31.sv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digitalworkplace@barc.de" TargetMode="External"/><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hyperlink" Target="https://digital-workplace.team/barc-guide-digital-workplace-das-handbuch/" TargetMode="External"/><Relationship Id="rId3" Type="http://schemas.openxmlformats.org/officeDocument/2006/relationships/hyperlink" Target="https://digital-workplace.team/marktuebersicht/#anbieterprofile" TargetMode="External"/><Relationship Id="rId7"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barc.com/de/guides/digital-workplace/solution-browser/" TargetMode="External"/><Relationship Id="rId11" Type="http://schemas.openxmlformats.org/officeDocument/2006/relationships/image" Target="../media/image86.png"/><Relationship Id="rId5" Type="http://schemas.openxmlformats.org/officeDocument/2006/relationships/hyperlink" Target="https://barc.com/de/guides/digital-workplace/" TargetMode="External"/><Relationship Id="rId10" Type="http://schemas.openxmlformats.org/officeDocument/2006/relationships/hyperlink" Target="https://digital-workplace.team/artikel-und-downloads/#casestudies" TargetMode="External"/><Relationship Id="rId4" Type="http://schemas.openxmlformats.org/officeDocument/2006/relationships/hyperlink" Target="https://digital-workplace.team/marktuebersicht/" TargetMode="External"/><Relationship Id="rId9"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svg"/><Relationship Id="rId7" Type="http://schemas.openxmlformats.org/officeDocument/2006/relationships/image" Target="../media/image92.svg"/><Relationship Id="rId2" Type="http://schemas.openxmlformats.org/officeDocument/2006/relationships/image" Target="../media/image87.png"/><Relationship Id="rId1" Type="http://schemas.openxmlformats.org/officeDocument/2006/relationships/slideLayout" Target="../slideLayouts/slideLayout14.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3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92.svg"/><Relationship Id="rId7" Type="http://schemas.openxmlformats.org/officeDocument/2006/relationships/image" Target="../media/image94.svg"/><Relationship Id="rId2" Type="http://schemas.openxmlformats.org/officeDocument/2006/relationships/image" Target="../media/image91.png"/><Relationship Id="rId1" Type="http://schemas.openxmlformats.org/officeDocument/2006/relationships/slideLayout" Target="../slideLayouts/slideLayout14.xml"/><Relationship Id="rId6" Type="http://schemas.openxmlformats.org/officeDocument/2006/relationships/image" Target="../media/image93.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5.svg"/></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90.svg"/><Relationship Id="rId7" Type="http://schemas.openxmlformats.org/officeDocument/2006/relationships/image" Target="../media/image95.svg"/><Relationship Id="rId2" Type="http://schemas.openxmlformats.org/officeDocument/2006/relationships/image" Target="../media/image89.png"/><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94.svg"/><Relationship Id="rId4" Type="http://schemas.openxmlformats.org/officeDocument/2006/relationships/image" Target="../media/image93.png"/><Relationship Id="rId9" Type="http://schemas.openxmlformats.org/officeDocument/2006/relationships/image" Target="../media/image92.svg"/></Relationships>
</file>

<file path=ppt/slides/_rels/slide3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89.png"/><Relationship Id="rId1" Type="http://schemas.openxmlformats.org/officeDocument/2006/relationships/slideLayout" Target="../slideLayouts/slideLayout14.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 Id="rId9" Type="http://schemas.openxmlformats.org/officeDocument/2006/relationships/image" Target="../media/image95.svg"/></Relationships>
</file>

<file path=ppt/slides/_rels/slide4.xml.rels><?xml version="1.0" encoding="UTF-8" standalone="yes"?>
<Relationships xmlns="http://schemas.openxmlformats.org/package/2006/relationships"><Relationship Id="rId3" Type="http://schemas.openxmlformats.org/officeDocument/2006/relationships/hyperlink" Target="https://digital-workplace.team/artikel-und-downloads/#webinare"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digital-workplace.barc.de/webinarserie/" TargetMode="External"/><Relationship Id="rId5" Type="http://schemas.openxmlformats.org/officeDocument/2006/relationships/image" Target="../media/image16.png"/><Relationship Id="rId4" Type="http://schemas.openxmlformats.org/officeDocument/2006/relationships/hyperlink" Target="https://digital-workplace.team/digital-workplace-event-2024/registrierung-event-digital-workplac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sv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notesSlide" Target="../notesSlides/notesSlide8.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5" Type="http://schemas.openxmlformats.org/officeDocument/2006/relationships/image" Target="../media/image42.sv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E0844185-728E-4AD3-83F7-A3BB655016F8}"/>
              </a:ext>
            </a:extLst>
          </p:cNvPr>
          <p:cNvSpPr>
            <a:spLocks noGrp="1"/>
          </p:cNvSpPr>
          <p:nvPr>
            <p:ph type="subTitle" idx="1"/>
          </p:nvPr>
        </p:nvSpPr>
        <p:spPr/>
        <p:txBody>
          <a:bodyPr/>
          <a:lstStyle/>
          <a:p>
            <a:r>
              <a:rPr lang="de-DE" b="1" dirty="0">
                <a:solidFill>
                  <a:srgbClr val="4A4A49"/>
                </a:solidFill>
              </a:rPr>
              <a:t>Prozessmanagement</a:t>
            </a:r>
          </a:p>
          <a:p>
            <a:r>
              <a:rPr lang="de-DE" sz="1400" b="1" dirty="0">
                <a:solidFill>
                  <a:srgbClr val="4A4A49"/>
                </a:solidFill>
              </a:rPr>
              <a:t>September 2025</a:t>
            </a:r>
            <a:endParaRPr lang="de-DE" sz="1400" dirty="0">
              <a:solidFill>
                <a:srgbClr val="4A4A49"/>
              </a:solidFill>
            </a:endParaRPr>
          </a:p>
        </p:txBody>
      </p:sp>
      <p:sp>
        <p:nvSpPr>
          <p:cNvPr id="3" name="Titel 2">
            <a:extLst>
              <a:ext uri="{FF2B5EF4-FFF2-40B4-BE49-F238E27FC236}">
                <a16:creationId xmlns:a16="http://schemas.microsoft.com/office/drawing/2014/main" id="{39D680B6-8941-4B1D-AEDF-CE6DA40A6B51}"/>
              </a:ext>
            </a:extLst>
          </p:cNvPr>
          <p:cNvSpPr>
            <a:spLocks noGrp="1"/>
          </p:cNvSpPr>
          <p:nvPr>
            <p:ph type="title"/>
          </p:nvPr>
        </p:nvSpPr>
        <p:spPr/>
        <p:txBody>
          <a:bodyPr/>
          <a:lstStyle/>
          <a:p>
            <a:r>
              <a:rPr lang="de-DE" dirty="0">
                <a:solidFill>
                  <a:srgbClr val="4A4A49"/>
                </a:solidFill>
              </a:rPr>
              <a:t>Digital Workplace Webinar</a:t>
            </a:r>
          </a:p>
        </p:txBody>
      </p:sp>
    </p:spTree>
    <p:extLst>
      <p:ext uri="{BB962C8B-B14F-4D97-AF65-F5344CB8AC3E}">
        <p14:creationId xmlns:p14="http://schemas.microsoft.com/office/powerpoint/2010/main" val="304076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Potenziale </a:t>
            </a:r>
          </a:p>
        </p:txBody>
      </p:sp>
      <p:sp>
        <p:nvSpPr>
          <p:cNvPr id="7" name="Oval 8"/>
          <p:cNvSpPr>
            <a:spLocks noChangeArrowheads="1"/>
          </p:cNvSpPr>
          <p:nvPr/>
        </p:nvSpPr>
        <p:spPr bwMode="auto">
          <a:xfrm>
            <a:off x="3430954" y="1943120"/>
            <a:ext cx="2259806" cy="1472803"/>
          </a:xfrm>
          <a:prstGeom prst="ellipse">
            <a:avLst/>
          </a:prstGeom>
          <a:noFill/>
          <a:ln w="28575">
            <a:solidFill>
              <a:srgbClr val="000000"/>
            </a:solidFill>
            <a:round/>
            <a:headEnd/>
            <a:tailEnd/>
          </a:ln>
        </p:spPr>
        <p:txBody>
          <a:bodyPr/>
          <a:lstStyle/>
          <a:p>
            <a:endParaRPr lang="de-DE" sz="1350" dirty="0">
              <a:latin typeface="Arial" pitchFamily="34" charset="0"/>
              <a:cs typeface="Arial" pitchFamily="34" charset="0"/>
            </a:endParaRPr>
          </a:p>
        </p:txBody>
      </p:sp>
      <p:sp>
        <p:nvSpPr>
          <p:cNvPr id="8" name="Text Box 3"/>
          <p:cNvSpPr txBox="1">
            <a:spLocks noChangeArrowheads="1"/>
          </p:cNvSpPr>
          <p:nvPr/>
        </p:nvSpPr>
        <p:spPr bwMode="auto">
          <a:xfrm>
            <a:off x="3491881" y="995381"/>
            <a:ext cx="2033588" cy="381279"/>
          </a:xfrm>
          <a:prstGeom prst="rect">
            <a:avLst/>
          </a:prstGeom>
          <a:solidFill>
            <a:srgbClr val="AAD29A"/>
          </a:solidFill>
          <a:ln w="9525">
            <a:solidFill>
              <a:srgbClr val="000000"/>
            </a:solidFill>
            <a:miter lim="800000"/>
            <a:headEnd/>
            <a:tailEnd/>
          </a:ln>
        </p:spPr>
        <p:txBody>
          <a:bodyPr anchor="ctr"/>
          <a:lstStyle/>
          <a:p>
            <a:pPr algn="ctr"/>
            <a:r>
              <a:rPr lang="de-DE" sz="1350" b="1" dirty="0">
                <a:latin typeface="Arial" pitchFamily="34" charset="0"/>
                <a:cs typeface="Arial" pitchFamily="34" charset="0"/>
              </a:rPr>
              <a:t>Ertragssituation</a:t>
            </a:r>
            <a:endParaRPr lang="de-DE" sz="1350" dirty="0">
              <a:latin typeface="Arial" pitchFamily="34" charset="0"/>
              <a:cs typeface="Arial" pitchFamily="34" charset="0"/>
            </a:endParaRPr>
          </a:p>
        </p:txBody>
      </p:sp>
      <p:sp>
        <p:nvSpPr>
          <p:cNvPr id="9" name="Text Box 4"/>
          <p:cNvSpPr txBox="1">
            <a:spLocks noChangeArrowheads="1"/>
          </p:cNvSpPr>
          <p:nvPr/>
        </p:nvSpPr>
        <p:spPr bwMode="auto">
          <a:xfrm>
            <a:off x="1519784" y="1707654"/>
            <a:ext cx="1468041" cy="446689"/>
          </a:xfrm>
          <a:prstGeom prst="rect">
            <a:avLst/>
          </a:prstGeom>
          <a:solidFill>
            <a:srgbClr val="AAD29A"/>
          </a:solidFill>
          <a:ln w="9525">
            <a:solidFill>
              <a:srgbClr val="000000"/>
            </a:solidFill>
            <a:miter lim="800000"/>
            <a:headEnd/>
            <a:tailEnd/>
          </a:ln>
        </p:spPr>
        <p:txBody>
          <a:bodyPr anchor="ctr"/>
          <a:lstStyle/>
          <a:p>
            <a:pPr algn="ctr"/>
            <a:r>
              <a:rPr lang="de-DE" sz="1350" b="1" dirty="0">
                <a:latin typeface="Arial" pitchFamily="34" charset="0"/>
                <a:cs typeface="Arial" pitchFamily="34" charset="0"/>
              </a:rPr>
              <a:t>Zeitaspekte</a:t>
            </a:r>
            <a:endParaRPr lang="de-DE" sz="1350" dirty="0">
              <a:latin typeface="Arial" pitchFamily="34" charset="0"/>
              <a:cs typeface="Arial" pitchFamily="34" charset="0"/>
            </a:endParaRPr>
          </a:p>
        </p:txBody>
      </p:sp>
      <p:sp>
        <p:nvSpPr>
          <p:cNvPr id="10" name="Text Box 5"/>
          <p:cNvSpPr txBox="1">
            <a:spLocks noChangeArrowheads="1"/>
          </p:cNvSpPr>
          <p:nvPr/>
        </p:nvSpPr>
        <p:spPr bwMode="auto">
          <a:xfrm>
            <a:off x="6107659" y="1779662"/>
            <a:ext cx="1560686" cy="392683"/>
          </a:xfrm>
          <a:prstGeom prst="rect">
            <a:avLst/>
          </a:prstGeom>
          <a:solidFill>
            <a:srgbClr val="AAD29A"/>
          </a:solidFill>
          <a:ln w="9525">
            <a:solidFill>
              <a:srgbClr val="000000"/>
            </a:solidFill>
            <a:miter lim="800000"/>
            <a:headEnd/>
            <a:tailEnd/>
          </a:ln>
        </p:spPr>
        <p:txBody>
          <a:bodyPr anchor="ctr"/>
          <a:lstStyle/>
          <a:p>
            <a:pPr algn="ctr"/>
            <a:r>
              <a:rPr lang="de-DE" sz="1350" b="1" dirty="0">
                <a:latin typeface="Arial" pitchFamily="34" charset="0"/>
                <a:cs typeface="Arial" pitchFamily="34" charset="0"/>
              </a:rPr>
              <a:t>Qualitätsaspekte</a:t>
            </a:r>
            <a:endParaRPr lang="de-DE" sz="1350" dirty="0">
              <a:latin typeface="Arial" pitchFamily="34" charset="0"/>
              <a:cs typeface="Arial" pitchFamily="34" charset="0"/>
            </a:endParaRPr>
          </a:p>
        </p:txBody>
      </p:sp>
      <p:sp>
        <p:nvSpPr>
          <p:cNvPr id="11" name="Text Box 6"/>
          <p:cNvSpPr txBox="1">
            <a:spLocks noChangeArrowheads="1"/>
          </p:cNvSpPr>
          <p:nvPr/>
        </p:nvSpPr>
        <p:spPr bwMode="auto">
          <a:xfrm>
            <a:off x="1151620" y="3634388"/>
            <a:ext cx="1731308" cy="384516"/>
          </a:xfrm>
          <a:prstGeom prst="rect">
            <a:avLst/>
          </a:prstGeom>
          <a:solidFill>
            <a:srgbClr val="AAD29A"/>
          </a:solidFill>
          <a:ln w="9525">
            <a:solidFill>
              <a:srgbClr val="000000"/>
            </a:solidFill>
            <a:miter lim="800000"/>
            <a:headEnd/>
            <a:tailEnd/>
          </a:ln>
        </p:spPr>
        <p:txBody>
          <a:bodyPr anchor="ctr"/>
          <a:lstStyle/>
          <a:p>
            <a:pPr algn="ctr"/>
            <a:r>
              <a:rPr lang="de-DE" sz="1350" b="1" dirty="0">
                <a:latin typeface="Arial" pitchFamily="34" charset="0"/>
                <a:cs typeface="Arial" pitchFamily="34" charset="0"/>
              </a:rPr>
              <a:t>Motivation</a:t>
            </a:r>
            <a:endParaRPr lang="de-DE" sz="1350" dirty="0">
              <a:latin typeface="Arial" pitchFamily="34" charset="0"/>
              <a:cs typeface="Arial" pitchFamily="34" charset="0"/>
            </a:endParaRPr>
          </a:p>
        </p:txBody>
      </p:sp>
      <p:sp>
        <p:nvSpPr>
          <p:cNvPr id="12" name="Text Box 7"/>
          <p:cNvSpPr txBox="1">
            <a:spLocks noChangeArrowheads="1"/>
          </p:cNvSpPr>
          <p:nvPr/>
        </p:nvSpPr>
        <p:spPr bwMode="auto">
          <a:xfrm>
            <a:off x="3544063" y="2156241"/>
            <a:ext cx="2033588" cy="1063229"/>
          </a:xfrm>
          <a:prstGeom prst="rect">
            <a:avLst/>
          </a:prstGeom>
          <a:noFill/>
          <a:ln w="9525">
            <a:noFill/>
            <a:miter lim="800000"/>
            <a:headEnd/>
            <a:tailEnd/>
          </a:ln>
        </p:spPr>
        <p:txBody>
          <a:bodyPr/>
          <a:lstStyle/>
          <a:p>
            <a:pPr algn="ctr"/>
            <a:r>
              <a:rPr lang="de-DE" sz="1950" b="1" dirty="0">
                <a:solidFill>
                  <a:schemeClr val="accent1"/>
                </a:solidFill>
                <a:latin typeface="Arial" pitchFamily="34" charset="0"/>
                <a:cs typeface="Arial" pitchFamily="34" charset="0"/>
              </a:rPr>
              <a:t>Prozess-management / </a:t>
            </a:r>
            <a:br>
              <a:rPr lang="de-DE" sz="1950" b="1" dirty="0">
                <a:solidFill>
                  <a:schemeClr val="accent1"/>
                </a:solidFill>
                <a:latin typeface="Arial" pitchFamily="34" charset="0"/>
                <a:cs typeface="Arial" pitchFamily="34" charset="0"/>
              </a:rPr>
            </a:br>
            <a:r>
              <a:rPr lang="de-DE" sz="1950" b="1" dirty="0">
                <a:solidFill>
                  <a:schemeClr val="accent1"/>
                </a:solidFill>
                <a:latin typeface="Arial" pitchFamily="34" charset="0"/>
                <a:cs typeface="Arial" pitchFamily="34" charset="0"/>
              </a:rPr>
              <a:t>-automation</a:t>
            </a:r>
            <a:endParaRPr lang="de-DE" sz="1350" b="1" dirty="0">
              <a:solidFill>
                <a:schemeClr val="accent1"/>
              </a:solidFill>
              <a:latin typeface="Arial" pitchFamily="34" charset="0"/>
              <a:cs typeface="Arial" pitchFamily="34" charset="0"/>
            </a:endParaRPr>
          </a:p>
        </p:txBody>
      </p:sp>
      <p:sp>
        <p:nvSpPr>
          <p:cNvPr id="13" name="Rectangle 9"/>
          <p:cNvSpPr>
            <a:spLocks noChangeArrowheads="1"/>
          </p:cNvSpPr>
          <p:nvPr/>
        </p:nvSpPr>
        <p:spPr bwMode="auto">
          <a:xfrm>
            <a:off x="971600" y="890607"/>
            <a:ext cx="7272807" cy="3787378"/>
          </a:xfrm>
          <a:prstGeom prst="rect">
            <a:avLst/>
          </a:prstGeom>
          <a:noFill/>
          <a:ln w="28575">
            <a:solidFill>
              <a:srgbClr val="000000"/>
            </a:solidFill>
            <a:miter lim="800000"/>
            <a:headEnd/>
            <a:tailEnd/>
          </a:ln>
        </p:spPr>
        <p:txBody>
          <a:bodyPr/>
          <a:lstStyle/>
          <a:p>
            <a:endParaRPr lang="de-DE" sz="1350" dirty="0">
              <a:latin typeface="Arial" pitchFamily="34" charset="0"/>
              <a:cs typeface="Arial" pitchFamily="34" charset="0"/>
            </a:endParaRPr>
          </a:p>
        </p:txBody>
      </p:sp>
      <p:sp>
        <p:nvSpPr>
          <p:cNvPr id="14" name="Line 10"/>
          <p:cNvSpPr>
            <a:spLocks noChangeShapeType="1"/>
          </p:cNvSpPr>
          <p:nvPr/>
        </p:nvSpPr>
        <p:spPr bwMode="auto">
          <a:xfrm flipV="1">
            <a:off x="3275856" y="3415922"/>
            <a:ext cx="0" cy="1262063"/>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15" name="Line 11"/>
          <p:cNvSpPr>
            <a:spLocks noChangeShapeType="1"/>
          </p:cNvSpPr>
          <p:nvPr/>
        </p:nvSpPr>
        <p:spPr bwMode="auto">
          <a:xfrm flipV="1">
            <a:off x="990416" y="3077782"/>
            <a:ext cx="2592939" cy="547127"/>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16" name="Line 12"/>
          <p:cNvSpPr>
            <a:spLocks noChangeShapeType="1"/>
          </p:cNvSpPr>
          <p:nvPr/>
        </p:nvSpPr>
        <p:spPr bwMode="auto">
          <a:xfrm flipH="1" flipV="1">
            <a:off x="5538360" y="3077785"/>
            <a:ext cx="2634022" cy="547124"/>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17" name="Line 13"/>
          <p:cNvSpPr>
            <a:spLocks noChangeShapeType="1"/>
          </p:cNvSpPr>
          <p:nvPr/>
        </p:nvSpPr>
        <p:spPr bwMode="auto">
          <a:xfrm flipH="1">
            <a:off x="5351432" y="890608"/>
            <a:ext cx="2136893" cy="1262063"/>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18" name="Line 14"/>
          <p:cNvSpPr>
            <a:spLocks noChangeShapeType="1"/>
          </p:cNvSpPr>
          <p:nvPr/>
        </p:nvSpPr>
        <p:spPr bwMode="auto">
          <a:xfrm>
            <a:off x="1655677" y="890608"/>
            <a:ext cx="2114606" cy="1262063"/>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19" name="AutoShape 15"/>
          <p:cNvSpPr>
            <a:spLocks noChangeArrowheads="1"/>
          </p:cNvSpPr>
          <p:nvPr/>
        </p:nvSpPr>
        <p:spPr bwMode="auto">
          <a:xfrm rot="19208295" flipV="1">
            <a:off x="2189131" y="1137356"/>
            <a:ext cx="806054" cy="314325"/>
          </a:xfrm>
          <a:prstGeom prst="curvedUpArrow">
            <a:avLst>
              <a:gd name="adj1" fmla="val 50837"/>
              <a:gd name="adj2" fmla="val 102125"/>
              <a:gd name="adj3" fmla="val 74671"/>
            </a:avLst>
          </a:prstGeom>
          <a:solidFill>
            <a:schemeClr val="tx2"/>
          </a:solidFill>
          <a:ln w="9525">
            <a:solidFill>
              <a:srgbClr val="000000"/>
            </a:solidFill>
            <a:miter lim="800000"/>
            <a:headEnd/>
            <a:tailEnd/>
          </a:ln>
        </p:spPr>
        <p:txBody>
          <a:bodyPr/>
          <a:lstStyle/>
          <a:p>
            <a:endParaRPr lang="de-DE" sz="1350" dirty="0">
              <a:latin typeface="Arial" pitchFamily="34" charset="0"/>
              <a:cs typeface="Arial" pitchFamily="34" charset="0"/>
            </a:endParaRPr>
          </a:p>
        </p:txBody>
      </p:sp>
      <p:sp>
        <p:nvSpPr>
          <p:cNvPr id="20" name="AutoShape 16"/>
          <p:cNvSpPr>
            <a:spLocks noChangeArrowheads="1"/>
          </p:cNvSpPr>
          <p:nvPr/>
        </p:nvSpPr>
        <p:spPr bwMode="auto">
          <a:xfrm rot="2391705" flipH="1" flipV="1">
            <a:off x="6199246" y="1206122"/>
            <a:ext cx="806054" cy="314325"/>
          </a:xfrm>
          <a:prstGeom prst="curvedUpArrow">
            <a:avLst>
              <a:gd name="adj1" fmla="val 50837"/>
              <a:gd name="adj2" fmla="val 102125"/>
              <a:gd name="adj3" fmla="val 74671"/>
            </a:avLst>
          </a:prstGeom>
          <a:solidFill>
            <a:schemeClr val="tx2"/>
          </a:solidFill>
          <a:ln w="9525">
            <a:solidFill>
              <a:srgbClr val="000000"/>
            </a:solidFill>
            <a:miter lim="800000"/>
            <a:headEnd/>
            <a:tailEnd/>
          </a:ln>
        </p:spPr>
        <p:txBody>
          <a:bodyPr/>
          <a:lstStyle/>
          <a:p>
            <a:endParaRPr lang="de-DE" sz="1350" dirty="0">
              <a:latin typeface="Arial" pitchFamily="34" charset="0"/>
              <a:cs typeface="Arial" pitchFamily="34" charset="0"/>
            </a:endParaRPr>
          </a:p>
        </p:txBody>
      </p:sp>
      <p:grpSp>
        <p:nvGrpSpPr>
          <p:cNvPr id="21" name="Group 17"/>
          <p:cNvGrpSpPr>
            <a:grpSpLocks/>
          </p:cNvGrpSpPr>
          <p:nvPr/>
        </p:nvGrpSpPr>
        <p:grpSpPr bwMode="auto">
          <a:xfrm>
            <a:off x="971123" y="1419622"/>
            <a:ext cx="7273532" cy="3058716"/>
            <a:chOff x="-99" y="1298"/>
            <a:chExt cx="6109" cy="2569"/>
          </a:xfrm>
        </p:grpSpPr>
        <p:sp>
          <p:nvSpPr>
            <p:cNvPr id="22" name="Text Box 18"/>
            <p:cNvSpPr txBox="1">
              <a:spLocks noChangeArrowheads="1"/>
            </p:cNvSpPr>
            <p:nvPr/>
          </p:nvSpPr>
          <p:spPr bwMode="auto">
            <a:xfrm>
              <a:off x="1540" y="1298"/>
              <a:ext cx="2776" cy="353"/>
            </a:xfrm>
            <a:prstGeom prst="rect">
              <a:avLst/>
            </a:prstGeom>
            <a:noFill/>
            <a:ln w="9525">
              <a:noFill/>
              <a:miter lim="800000"/>
              <a:headEnd/>
              <a:tailEnd/>
            </a:ln>
          </p:spPr>
          <p:txBody>
            <a:bodyPr/>
            <a:lstStyle/>
            <a:p>
              <a:pPr algn="ctr"/>
              <a:r>
                <a:rPr lang="de-DE" sz="1200" i="1" dirty="0">
                  <a:solidFill>
                    <a:schemeClr val="accent1"/>
                  </a:solidFill>
                  <a:latin typeface="Arial" pitchFamily="34" charset="0"/>
                  <a:cs typeface="Arial" pitchFamily="34" charset="0"/>
                </a:rPr>
                <a:t>Reduktion der Kosten (Papier, Software), </a:t>
              </a:r>
              <a:br>
                <a:rPr lang="de-DE" sz="1200" i="1" dirty="0">
                  <a:solidFill>
                    <a:schemeClr val="accent1"/>
                  </a:solidFill>
                  <a:latin typeface="Arial" pitchFamily="34" charset="0"/>
                  <a:cs typeface="Arial" pitchFamily="34" charset="0"/>
                </a:rPr>
              </a:br>
              <a:r>
                <a:rPr lang="de-DE" sz="1200" i="1" dirty="0">
                  <a:solidFill>
                    <a:schemeClr val="accent1"/>
                  </a:solidFill>
                  <a:latin typeface="Arial" pitchFamily="34" charset="0"/>
                  <a:cs typeface="Arial" pitchFamily="34" charset="0"/>
                </a:rPr>
                <a:t>Mehr „Durchsatz“ bei Projekten</a:t>
              </a:r>
            </a:p>
          </p:txBody>
        </p:sp>
        <p:sp>
          <p:nvSpPr>
            <p:cNvPr id="23" name="Text Box 19"/>
            <p:cNvSpPr txBox="1">
              <a:spLocks noChangeArrowheads="1"/>
            </p:cNvSpPr>
            <p:nvPr/>
          </p:nvSpPr>
          <p:spPr bwMode="auto">
            <a:xfrm>
              <a:off x="-99" y="3513"/>
              <a:ext cx="1821" cy="354"/>
            </a:xfrm>
            <a:prstGeom prst="rect">
              <a:avLst/>
            </a:prstGeom>
            <a:noFill/>
            <a:ln w="9525">
              <a:noFill/>
              <a:miter lim="800000"/>
              <a:headEnd/>
              <a:tailEnd/>
            </a:ln>
          </p:spPr>
          <p:txBody>
            <a:bodyPr/>
            <a:lstStyle/>
            <a:p>
              <a:pPr algn="ctr"/>
              <a:r>
                <a:rPr lang="de-DE" sz="1200" i="1" dirty="0">
                  <a:solidFill>
                    <a:schemeClr val="accent1"/>
                  </a:solidFill>
                  <a:latin typeface="Arial" pitchFamily="34" charset="0"/>
                  <a:cs typeface="Arial" pitchFamily="34" charset="0"/>
                </a:rPr>
                <a:t>Entlastung von Routine-</a:t>
              </a:r>
              <a:br>
                <a:rPr lang="de-DE" sz="1200" i="1" dirty="0">
                  <a:solidFill>
                    <a:schemeClr val="accent1"/>
                  </a:solidFill>
                  <a:latin typeface="Arial" pitchFamily="34" charset="0"/>
                  <a:cs typeface="Arial" pitchFamily="34" charset="0"/>
                </a:rPr>
              </a:br>
              <a:r>
                <a:rPr lang="de-DE" sz="1200" i="1" dirty="0">
                  <a:solidFill>
                    <a:schemeClr val="accent1"/>
                  </a:solidFill>
                  <a:latin typeface="Arial" pitchFamily="34" charset="0"/>
                  <a:cs typeface="Arial" pitchFamily="34" charset="0"/>
                </a:rPr>
                <a:t>„Entscheidungen“, mehr Verantwortung, …</a:t>
              </a:r>
            </a:p>
            <a:p>
              <a:pPr algn="ctr"/>
              <a:endParaRPr lang="de-DE" sz="1200" dirty="0">
                <a:solidFill>
                  <a:schemeClr val="accent1"/>
                </a:solidFill>
                <a:latin typeface="Arial" pitchFamily="34" charset="0"/>
                <a:cs typeface="Arial" pitchFamily="34" charset="0"/>
              </a:endParaRPr>
            </a:p>
          </p:txBody>
        </p:sp>
        <p:sp>
          <p:nvSpPr>
            <p:cNvPr id="24" name="Text Box 20"/>
            <p:cNvSpPr txBox="1">
              <a:spLocks noChangeArrowheads="1"/>
            </p:cNvSpPr>
            <p:nvPr/>
          </p:nvSpPr>
          <p:spPr bwMode="auto">
            <a:xfrm>
              <a:off x="-99" y="1949"/>
              <a:ext cx="2101" cy="884"/>
            </a:xfrm>
            <a:prstGeom prst="rect">
              <a:avLst/>
            </a:prstGeom>
            <a:noFill/>
            <a:ln w="9525">
              <a:noFill/>
              <a:miter lim="800000"/>
              <a:headEnd/>
              <a:tailEnd/>
            </a:ln>
          </p:spPr>
          <p:txBody>
            <a:bodyPr/>
            <a:lstStyle/>
            <a:p>
              <a:pPr algn="ctr"/>
              <a:r>
                <a:rPr lang="de-DE" sz="1200" i="1" dirty="0">
                  <a:solidFill>
                    <a:schemeClr val="accent1"/>
                  </a:solidFill>
                  <a:latin typeface="Arial" pitchFamily="34" charset="0"/>
                  <a:cs typeface="Arial" pitchFamily="34" charset="0"/>
                </a:rPr>
                <a:t>schnellerer Zugriff auf Informationen, weniger Rückfragen, Teilautomation,</a:t>
              </a:r>
            </a:p>
            <a:p>
              <a:pPr algn="ctr"/>
              <a:r>
                <a:rPr lang="de-DE" sz="1200" i="1" dirty="0">
                  <a:solidFill>
                    <a:schemeClr val="accent1"/>
                  </a:solidFill>
                  <a:latin typeface="Arial" pitchFamily="34" charset="0"/>
                  <a:cs typeface="Arial" pitchFamily="34" charset="0"/>
                </a:rPr>
                <a:t>nur eingebunden wenn erforderlich…</a:t>
              </a:r>
              <a:endParaRPr lang="de-DE" sz="1200" dirty="0">
                <a:solidFill>
                  <a:schemeClr val="accent1"/>
                </a:solidFill>
                <a:latin typeface="Arial" pitchFamily="34" charset="0"/>
                <a:cs typeface="Arial" pitchFamily="34" charset="0"/>
              </a:endParaRPr>
            </a:p>
          </p:txBody>
        </p:sp>
        <p:sp>
          <p:nvSpPr>
            <p:cNvPr id="25" name="Text Box 21"/>
            <p:cNvSpPr txBox="1">
              <a:spLocks noChangeArrowheads="1"/>
            </p:cNvSpPr>
            <p:nvPr/>
          </p:nvSpPr>
          <p:spPr bwMode="auto">
            <a:xfrm>
              <a:off x="3865" y="1949"/>
              <a:ext cx="2145" cy="1060"/>
            </a:xfrm>
            <a:prstGeom prst="rect">
              <a:avLst/>
            </a:prstGeom>
            <a:noFill/>
            <a:ln w="9525">
              <a:noFill/>
              <a:miter lim="800000"/>
              <a:headEnd/>
              <a:tailEnd/>
            </a:ln>
          </p:spPr>
          <p:txBody>
            <a:bodyPr/>
            <a:lstStyle/>
            <a:p>
              <a:pPr algn="ctr"/>
              <a:r>
                <a:rPr lang="de-DE" sz="1200" i="1" dirty="0">
                  <a:solidFill>
                    <a:schemeClr val="accent1"/>
                  </a:solidFill>
                  <a:latin typeface="Arial" pitchFamily="34" charset="0"/>
                </a:rPr>
                <a:t>Klare Verantwortlichkeit, weniger Nachbesserungen, mehr Wissen im Zugriff, automatisierte Kontrollen, </a:t>
              </a:r>
              <a:r>
                <a:rPr lang="de-DE" sz="1200" i="1" dirty="0">
                  <a:solidFill>
                    <a:schemeClr val="accent1"/>
                  </a:solidFill>
                  <a:latin typeface="Arial" pitchFamily="34" charset="0"/>
                  <a:cs typeface="Arial" pitchFamily="34" charset="0"/>
                </a:rPr>
                <a:t>…</a:t>
              </a:r>
              <a:endParaRPr lang="de-DE" sz="1200" dirty="0">
                <a:solidFill>
                  <a:schemeClr val="accent1"/>
                </a:solidFill>
                <a:latin typeface="Arial" pitchFamily="34" charset="0"/>
                <a:cs typeface="Arial" pitchFamily="34" charset="0"/>
              </a:endParaRPr>
            </a:p>
          </p:txBody>
        </p:sp>
        <p:sp>
          <p:nvSpPr>
            <p:cNvPr id="26" name="Text Box 22"/>
            <p:cNvSpPr txBox="1">
              <a:spLocks noChangeArrowheads="1"/>
            </p:cNvSpPr>
            <p:nvPr/>
          </p:nvSpPr>
          <p:spPr bwMode="auto">
            <a:xfrm>
              <a:off x="4018" y="3493"/>
              <a:ext cx="1931" cy="362"/>
            </a:xfrm>
            <a:prstGeom prst="rect">
              <a:avLst/>
            </a:prstGeom>
            <a:noFill/>
            <a:ln w="9525">
              <a:noFill/>
              <a:miter lim="800000"/>
              <a:headEnd/>
              <a:tailEnd/>
            </a:ln>
          </p:spPr>
          <p:txBody>
            <a:bodyPr/>
            <a:lstStyle/>
            <a:p>
              <a:pPr algn="ctr"/>
              <a:r>
                <a:rPr lang="de-DE" sz="1200" i="1" dirty="0">
                  <a:solidFill>
                    <a:schemeClr val="accent1"/>
                  </a:solidFill>
                  <a:latin typeface="Arial" pitchFamily="34" charset="0"/>
                  <a:cs typeface="Arial" pitchFamily="34" charset="0"/>
                </a:rPr>
                <a:t>Einhaltung Vorgaben, Dokumentation UND Wissensmanagement, …</a:t>
              </a:r>
              <a:br>
                <a:rPr lang="de-DE" sz="1200" i="1" dirty="0">
                  <a:solidFill>
                    <a:schemeClr val="accent1"/>
                  </a:solidFill>
                  <a:latin typeface="Arial" pitchFamily="34" charset="0"/>
                  <a:cs typeface="Arial" pitchFamily="34" charset="0"/>
                </a:rPr>
              </a:br>
              <a:endParaRPr lang="de-DE" sz="1200" dirty="0">
                <a:solidFill>
                  <a:schemeClr val="accent1"/>
                </a:solidFill>
                <a:latin typeface="Arial" pitchFamily="34" charset="0"/>
                <a:cs typeface="Arial" pitchFamily="34" charset="0"/>
              </a:endParaRPr>
            </a:p>
          </p:txBody>
        </p:sp>
        <p:sp>
          <p:nvSpPr>
            <p:cNvPr id="46" name="Text Box 22">
              <a:extLst>
                <a:ext uri="{FF2B5EF4-FFF2-40B4-BE49-F238E27FC236}">
                  <a16:creationId xmlns:a16="http://schemas.microsoft.com/office/drawing/2014/main" id="{DE578409-ABE6-4C78-856F-BBDCC7EC4BCF}"/>
                </a:ext>
              </a:extLst>
            </p:cNvPr>
            <p:cNvSpPr txBox="1">
              <a:spLocks noChangeArrowheads="1"/>
            </p:cNvSpPr>
            <p:nvPr/>
          </p:nvSpPr>
          <p:spPr bwMode="auto">
            <a:xfrm>
              <a:off x="1931" y="3493"/>
              <a:ext cx="1934" cy="362"/>
            </a:xfrm>
            <a:prstGeom prst="rect">
              <a:avLst/>
            </a:prstGeom>
            <a:noFill/>
            <a:ln w="9525">
              <a:noFill/>
              <a:miter lim="800000"/>
              <a:headEnd/>
              <a:tailEnd/>
            </a:ln>
          </p:spPr>
          <p:txBody>
            <a:bodyPr/>
            <a:lstStyle/>
            <a:p>
              <a:pPr algn="ctr"/>
              <a:r>
                <a:rPr lang="de-DE" sz="1200" i="1" dirty="0">
                  <a:solidFill>
                    <a:schemeClr val="accent1"/>
                  </a:solidFill>
                  <a:latin typeface="Arial" pitchFamily="34" charset="0"/>
                </a:rPr>
                <a:t>Rollen- und Zugriffsrechte, rechtssichere Dokumentation, Einhaltung Regeln …</a:t>
              </a:r>
              <a:endParaRPr lang="de-DE" sz="1200" dirty="0">
                <a:solidFill>
                  <a:schemeClr val="accent1"/>
                </a:solidFill>
                <a:latin typeface="Arial" pitchFamily="34" charset="0"/>
                <a:cs typeface="Arial" pitchFamily="34" charset="0"/>
              </a:endParaRPr>
            </a:p>
          </p:txBody>
        </p:sp>
      </p:grpSp>
      <p:sp>
        <p:nvSpPr>
          <p:cNvPr id="27" name="Text Box 23"/>
          <p:cNvSpPr txBox="1">
            <a:spLocks noChangeArrowheads="1"/>
          </p:cNvSpPr>
          <p:nvPr/>
        </p:nvSpPr>
        <p:spPr bwMode="auto">
          <a:xfrm>
            <a:off x="6444208" y="3634388"/>
            <a:ext cx="1591363" cy="384516"/>
          </a:xfrm>
          <a:prstGeom prst="rect">
            <a:avLst/>
          </a:prstGeom>
          <a:solidFill>
            <a:srgbClr val="AAD29A"/>
          </a:solidFill>
          <a:ln w="9525">
            <a:solidFill>
              <a:srgbClr val="000000"/>
            </a:solidFill>
            <a:miter lim="800000"/>
            <a:headEnd/>
            <a:tailEnd/>
          </a:ln>
        </p:spPr>
        <p:txBody>
          <a:bodyPr anchor="ctr"/>
          <a:lstStyle/>
          <a:p>
            <a:pPr algn="ctr"/>
            <a:r>
              <a:rPr lang="de-DE" sz="1350" b="1" dirty="0">
                <a:latin typeface="Arial" pitchFamily="34" charset="0"/>
                <a:cs typeface="Arial" pitchFamily="34" charset="0"/>
              </a:rPr>
              <a:t>Nachweisbarkeit</a:t>
            </a:r>
            <a:endParaRPr lang="de-DE" sz="1350" dirty="0">
              <a:latin typeface="Arial" pitchFamily="34" charset="0"/>
              <a:cs typeface="Arial" pitchFamily="34" charset="0"/>
            </a:endParaRPr>
          </a:p>
        </p:txBody>
      </p:sp>
      <p:sp>
        <p:nvSpPr>
          <p:cNvPr id="28" name="Line 10">
            <a:extLst>
              <a:ext uri="{FF2B5EF4-FFF2-40B4-BE49-F238E27FC236}">
                <a16:creationId xmlns:a16="http://schemas.microsoft.com/office/drawing/2014/main" id="{A78057CA-BC86-4850-9F62-9AE6EE36D168}"/>
              </a:ext>
            </a:extLst>
          </p:cNvPr>
          <p:cNvSpPr>
            <a:spLocks noChangeShapeType="1"/>
          </p:cNvSpPr>
          <p:nvPr/>
        </p:nvSpPr>
        <p:spPr bwMode="auto">
          <a:xfrm flipV="1">
            <a:off x="5868144" y="3415922"/>
            <a:ext cx="0" cy="1262063"/>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29" name="Line 10">
            <a:extLst>
              <a:ext uri="{FF2B5EF4-FFF2-40B4-BE49-F238E27FC236}">
                <a16:creationId xmlns:a16="http://schemas.microsoft.com/office/drawing/2014/main" id="{4CBF8EDD-ABB5-4D4E-825F-541B2998269C}"/>
              </a:ext>
            </a:extLst>
          </p:cNvPr>
          <p:cNvSpPr>
            <a:spLocks noChangeShapeType="1"/>
          </p:cNvSpPr>
          <p:nvPr/>
        </p:nvSpPr>
        <p:spPr bwMode="auto">
          <a:xfrm flipV="1">
            <a:off x="3284744" y="3219469"/>
            <a:ext cx="499505" cy="199361"/>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30" name="Line 10">
            <a:extLst>
              <a:ext uri="{FF2B5EF4-FFF2-40B4-BE49-F238E27FC236}">
                <a16:creationId xmlns:a16="http://schemas.microsoft.com/office/drawing/2014/main" id="{E8B6D6D9-B65A-459D-AA27-3921BB2A765B}"/>
              </a:ext>
            </a:extLst>
          </p:cNvPr>
          <p:cNvSpPr>
            <a:spLocks noChangeShapeType="1"/>
          </p:cNvSpPr>
          <p:nvPr/>
        </p:nvSpPr>
        <p:spPr bwMode="auto">
          <a:xfrm flipH="1" flipV="1">
            <a:off x="5364088" y="3219469"/>
            <a:ext cx="499505" cy="199361"/>
          </a:xfrm>
          <a:prstGeom prst="line">
            <a:avLst/>
          </a:prstGeom>
          <a:noFill/>
          <a:ln w="19050">
            <a:solidFill>
              <a:srgbClr val="000000"/>
            </a:solidFill>
            <a:prstDash val="dash"/>
            <a:round/>
            <a:headEnd/>
            <a:tailEnd/>
          </a:ln>
        </p:spPr>
        <p:txBody>
          <a:bodyPr/>
          <a:lstStyle/>
          <a:p>
            <a:endParaRPr lang="de-DE" sz="1350" dirty="0">
              <a:latin typeface="Arial" pitchFamily="34" charset="0"/>
              <a:cs typeface="Arial" pitchFamily="34" charset="0"/>
            </a:endParaRPr>
          </a:p>
        </p:txBody>
      </p:sp>
      <p:sp>
        <p:nvSpPr>
          <p:cNvPr id="45" name="Text Box 23">
            <a:extLst>
              <a:ext uri="{FF2B5EF4-FFF2-40B4-BE49-F238E27FC236}">
                <a16:creationId xmlns:a16="http://schemas.microsoft.com/office/drawing/2014/main" id="{3D622A2A-0AF3-49A5-9081-A4242E3CBCAA}"/>
              </a:ext>
            </a:extLst>
          </p:cNvPr>
          <p:cNvSpPr txBox="1">
            <a:spLocks noChangeArrowheads="1"/>
          </p:cNvSpPr>
          <p:nvPr/>
        </p:nvSpPr>
        <p:spPr bwMode="auto">
          <a:xfrm>
            <a:off x="3784249" y="3634388"/>
            <a:ext cx="1591363" cy="384516"/>
          </a:xfrm>
          <a:prstGeom prst="rect">
            <a:avLst/>
          </a:prstGeom>
          <a:solidFill>
            <a:srgbClr val="AAD29A"/>
          </a:solidFill>
          <a:ln w="9525">
            <a:solidFill>
              <a:srgbClr val="000000"/>
            </a:solidFill>
            <a:miter lim="800000"/>
            <a:headEnd/>
            <a:tailEnd/>
          </a:ln>
        </p:spPr>
        <p:txBody>
          <a:bodyPr anchor="ctr"/>
          <a:lstStyle/>
          <a:p>
            <a:pPr algn="ctr"/>
            <a:r>
              <a:rPr lang="de-DE" sz="1350" b="1" dirty="0">
                <a:latin typeface="Arial" pitchFamily="34" charset="0"/>
                <a:cs typeface="Arial" pitchFamily="34" charset="0"/>
              </a:rPr>
              <a:t>Sicherheit</a:t>
            </a:r>
            <a:endParaRPr lang="de-DE" sz="1350" dirty="0">
              <a:latin typeface="Arial" pitchFamily="34" charset="0"/>
              <a:cs typeface="Arial" pitchFamily="34" charset="0"/>
            </a:endParaRPr>
          </a:p>
        </p:txBody>
      </p:sp>
      <p:sp>
        <p:nvSpPr>
          <p:cNvPr id="3" name="Fußzeilenplatzhalter 2">
            <a:extLst>
              <a:ext uri="{FF2B5EF4-FFF2-40B4-BE49-F238E27FC236}">
                <a16:creationId xmlns:a16="http://schemas.microsoft.com/office/drawing/2014/main" id="{4F768731-EF7D-AFBA-DA13-AE7CA95BA306}"/>
              </a:ext>
            </a:extLst>
          </p:cNvPr>
          <p:cNvSpPr>
            <a:spLocks noGrp="1"/>
          </p:cNvSpPr>
          <p:nvPr>
            <p:ph type="ftr" sz="quarter" idx="3"/>
          </p:nvPr>
        </p:nvSpPr>
        <p:spPr/>
        <p:txBody>
          <a:bodyPr/>
          <a:lstStyle/>
          <a:p>
            <a:r>
              <a:rPr lang="de-DE" dirty="0"/>
              <a:t>Digital Workplace Experience</a:t>
            </a:r>
          </a:p>
        </p:txBody>
      </p:sp>
      <p:sp>
        <p:nvSpPr>
          <p:cNvPr id="4" name="Foliennummernplatzhalter 3">
            <a:extLst>
              <a:ext uri="{FF2B5EF4-FFF2-40B4-BE49-F238E27FC236}">
                <a16:creationId xmlns:a16="http://schemas.microsoft.com/office/drawing/2014/main" id="{4B48F77D-FAEB-4F00-7B4E-8BB92FAE83F0}"/>
              </a:ext>
            </a:extLst>
          </p:cNvPr>
          <p:cNvSpPr>
            <a:spLocks noGrp="1"/>
          </p:cNvSpPr>
          <p:nvPr>
            <p:ph type="sldNum" sz="quarter" idx="4"/>
          </p:nvPr>
        </p:nvSpPr>
        <p:spPr/>
        <p:txBody>
          <a:bodyPr/>
          <a:lstStyle/>
          <a:p>
            <a:fld id="{7F96E9B4-4BE7-9642-B93F-3567CEED0D4C}" type="slidenum">
              <a:rPr lang="de-DE" smtClean="0"/>
              <a:pPr/>
              <a:t>10</a:t>
            </a:fld>
            <a:endParaRPr lang="de-DE" dirty="0"/>
          </a:p>
        </p:txBody>
      </p:sp>
    </p:spTree>
    <p:extLst>
      <p:ext uri="{BB962C8B-B14F-4D97-AF65-F5344CB8AC3E}">
        <p14:creationId xmlns:p14="http://schemas.microsoft.com/office/powerpoint/2010/main" val="16251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par>
                          <p:cTn id="11" fill="hold">
                            <p:stCondLst>
                              <p:cond delay="1500"/>
                            </p:stCondLst>
                            <p:childTnLst>
                              <p:par>
                                <p:cTn id="12" presetID="1" presetClass="entr" presetSubtype="0" fill="hold" nodeType="afterEffect">
                                  <p:stCondLst>
                                    <p:cond delay="175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EF09-AC57-C496-560E-BE7086BB7D3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68D3BB3-1AF7-3FF8-965B-BEFB152E65C0}"/>
              </a:ext>
            </a:extLst>
          </p:cNvPr>
          <p:cNvSpPr>
            <a:spLocks noGrp="1"/>
          </p:cNvSpPr>
          <p:nvPr>
            <p:ph type="title"/>
          </p:nvPr>
        </p:nvSpPr>
        <p:spPr>
          <a:xfrm>
            <a:off x="719999" y="1671100"/>
            <a:ext cx="8028711" cy="1801299"/>
          </a:xfrm>
        </p:spPr>
        <p:txBody>
          <a:bodyPr/>
          <a:lstStyle/>
          <a:p>
            <a:r>
              <a:rPr lang="de-DE" dirty="0"/>
              <a:t>Formen des Prozessmanagements:</a:t>
            </a:r>
            <a:br>
              <a:rPr lang="de-DE" dirty="0"/>
            </a:br>
            <a:r>
              <a:rPr lang="de-DE" dirty="0"/>
              <a:t>Die richtigen Werkzeuge für die Aufgaben</a:t>
            </a:r>
          </a:p>
        </p:txBody>
      </p:sp>
      <p:sp>
        <p:nvSpPr>
          <p:cNvPr id="4" name="Textplatzhalter 3">
            <a:extLst>
              <a:ext uri="{FF2B5EF4-FFF2-40B4-BE49-F238E27FC236}">
                <a16:creationId xmlns:a16="http://schemas.microsoft.com/office/drawing/2014/main" id="{20587A99-7A12-6C5F-D0D7-4D0021D0F398}"/>
              </a:ext>
            </a:extLst>
          </p:cNvPr>
          <p:cNvSpPr>
            <a:spLocks noGrp="1"/>
          </p:cNvSpPr>
          <p:nvPr>
            <p:ph type="body" sz="quarter" idx="10"/>
          </p:nvPr>
        </p:nvSpPr>
        <p:spPr/>
        <p:txBody>
          <a:bodyPr/>
          <a:lstStyle/>
          <a:p>
            <a:r>
              <a:rPr lang="de-DE" dirty="0"/>
              <a:t>02</a:t>
            </a:r>
          </a:p>
        </p:txBody>
      </p:sp>
    </p:spTree>
    <p:extLst>
      <p:ext uri="{BB962C8B-B14F-4D97-AF65-F5344CB8AC3E}">
        <p14:creationId xmlns:p14="http://schemas.microsoft.com/office/powerpoint/2010/main" val="308030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001AB-9882-43F1-262E-C21C3642C19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C055C53-7F59-A487-6D13-1C80CE6F8987}"/>
              </a:ext>
            </a:extLst>
          </p:cNvPr>
          <p:cNvSpPr>
            <a:spLocks noGrp="1"/>
          </p:cNvSpPr>
          <p:nvPr>
            <p:ph idx="1"/>
          </p:nvPr>
        </p:nvSpPr>
        <p:spPr>
          <a:xfrm>
            <a:off x="525599" y="857862"/>
            <a:ext cx="8295164" cy="389914"/>
          </a:xfrm>
        </p:spPr>
        <p:txBody>
          <a:bodyPr/>
          <a:lstStyle/>
          <a:p>
            <a:r>
              <a:rPr lang="de-DE" sz="1600" b="1" i="1" dirty="0"/>
              <a:t>Prozess- und Informationsdesign bestimmen Werkzeugwahl und Werkzeugeinsatz </a:t>
            </a:r>
          </a:p>
        </p:txBody>
      </p:sp>
      <p:sp>
        <p:nvSpPr>
          <p:cNvPr id="3" name="Titel 2">
            <a:extLst>
              <a:ext uri="{FF2B5EF4-FFF2-40B4-BE49-F238E27FC236}">
                <a16:creationId xmlns:a16="http://schemas.microsoft.com/office/drawing/2014/main" id="{C3CF42CA-8C7A-DAFB-278A-002CC797FDF5}"/>
              </a:ext>
            </a:extLst>
          </p:cNvPr>
          <p:cNvSpPr>
            <a:spLocks noGrp="1"/>
          </p:cNvSpPr>
          <p:nvPr>
            <p:ph type="title"/>
          </p:nvPr>
        </p:nvSpPr>
        <p:spPr/>
        <p:txBody>
          <a:bodyPr/>
          <a:lstStyle/>
          <a:p>
            <a:r>
              <a:rPr lang="de-DE" dirty="0"/>
              <a:t>Ebenen des Prozessmanagements</a:t>
            </a:r>
          </a:p>
        </p:txBody>
      </p:sp>
      <p:sp>
        <p:nvSpPr>
          <p:cNvPr id="4" name="Foliennummernplatzhalter 3">
            <a:extLst>
              <a:ext uri="{FF2B5EF4-FFF2-40B4-BE49-F238E27FC236}">
                <a16:creationId xmlns:a16="http://schemas.microsoft.com/office/drawing/2014/main" id="{BAE0BF48-6EED-80BE-FDD6-BD789AE0F0B2}"/>
              </a:ext>
            </a:extLst>
          </p:cNvPr>
          <p:cNvSpPr>
            <a:spLocks noGrp="1"/>
          </p:cNvSpPr>
          <p:nvPr>
            <p:ph type="sldNum" sz="quarter" idx="4"/>
          </p:nvPr>
        </p:nvSpPr>
        <p:spPr/>
        <p:txBody>
          <a:bodyPr/>
          <a:lstStyle/>
          <a:p>
            <a:fld id="{7F96E9B4-4BE7-9642-B93F-3567CEED0D4C}" type="slidenum">
              <a:rPr lang="de-DE" smtClean="0"/>
              <a:pPr/>
              <a:t>12</a:t>
            </a:fld>
            <a:endParaRPr lang="de-DE" dirty="0"/>
          </a:p>
        </p:txBody>
      </p:sp>
      <p:sp>
        <p:nvSpPr>
          <p:cNvPr id="5" name="Fußzeilenplatzhalter 4">
            <a:extLst>
              <a:ext uri="{FF2B5EF4-FFF2-40B4-BE49-F238E27FC236}">
                <a16:creationId xmlns:a16="http://schemas.microsoft.com/office/drawing/2014/main" id="{42BE31CC-7C0C-F93D-1BE2-05E174B2C05E}"/>
              </a:ext>
            </a:extLst>
          </p:cNvPr>
          <p:cNvSpPr>
            <a:spLocks noGrp="1"/>
          </p:cNvSpPr>
          <p:nvPr>
            <p:ph type="ftr" sz="quarter" idx="3"/>
          </p:nvPr>
        </p:nvSpPr>
        <p:spPr/>
        <p:txBody>
          <a:bodyPr/>
          <a:lstStyle/>
          <a:p>
            <a:r>
              <a:rPr lang="de-DE" dirty="0"/>
              <a:t>Digital Workplace Experience</a:t>
            </a:r>
          </a:p>
        </p:txBody>
      </p:sp>
      <p:pic>
        <p:nvPicPr>
          <p:cNvPr id="6" name="Grafik 5">
            <a:extLst>
              <a:ext uri="{FF2B5EF4-FFF2-40B4-BE49-F238E27FC236}">
                <a16:creationId xmlns:a16="http://schemas.microsoft.com/office/drawing/2014/main" id="{6458E130-037E-CAF1-1794-FBAF2C467D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5332" y="211750"/>
            <a:ext cx="500931" cy="500931"/>
          </a:xfrm>
          <a:prstGeom prst="rect">
            <a:avLst/>
          </a:prstGeom>
        </p:spPr>
      </p:pic>
      <p:grpSp>
        <p:nvGrpSpPr>
          <p:cNvPr id="7" name="Gruppieren 6">
            <a:extLst>
              <a:ext uri="{FF2B5EF4-FFF2-40B4-BE49-F238E27FC236}">
                <a16:creationId xmlns:a16="http://schemas.microsoft.com/office/drawing/2014/main" id="{6491C310-0683-6326-41B5-1EE39A068CA2}"/>
              </a:ext>
            </a:extLst>
          </p:cNvPr>
          <p:cNvGrpSpPr/>
          <p:nvPr/>
        </p:nvGrpSpPr>
        <p:grpSpPr>
          <a:xfrm>
            <a:off x="754200" y="1322389"/>
            <a:ext cx="2627176" cy="909927"/>
            <a:chOff x="3218008" y="1661823"/>
            <a:chExt cx="3341819" cy="909927"/>
          </a:xfrm>
        </p:grpSpPr>
        <p:sp>
          <p:nvSpPr>
            <p:cNvPr id="8" name="Rechteck 7">
              <a:extLst>
                <a:ext uri="{FF2B5EF4-FFF2-40B4-BE49-F238E27FC236}">
                  <a16:creationId xmlns:a16="http://schemas.microsoft.com/office/drawing/2014/main" id="{A557B74F-11A1-3D79-6225-568849FEF1C4}"/>
                </a:ext>
              </a:extLst>
            </p:cNvPr>
            <p:cNvSpPr/>
            <p:nvPr/>
          </p:nvSpPr>
          <p:spPr>
            <a:xfrm>
              <a:off x="3228229" y="1661823"/>
              <a:ext cx="3331598" cy="909927"/>
            </a:xfrm>
            <a:prstGeom prst="rect">
              <a:avLst/>
            </a:prstGeom>
            <a:solidFill>
              <a:srgbClr val="E7F5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7FDC2BE3-4F07-A06C-3144-BCBE2F6B8685}"/>
                </a:ext>
              </a:extLst>
            </p:cNvPr>
            <p:cNvSpPr txBox="1"/>
            <p:nvPr/>
          </p:nvSpPr>
          <p:spPr>
            <a:xfrm>
              <a:off x="3228229" y="1709295"/>
              <a:ext cx="2750759" cy="307777"/>
            </a:xfrm>
            <a:prstGeom prst="rect">
              <a:avLst/>
            </a:prstGeom>
            <a:noFill/>
          </p:spPr>
          <p:txBody>
            <a:bodyPr wrap="square" rtlCol="0">
              <a:spAutoFit/>
            </a:bodyPr>
            <a:lstStyle/>
            <a:p>
              <a:pPr algn="ctr"/>
              <a:r>
                <a:rPr lang="de-DE" sz="1400" b="1" dirty="0"/>
                <a:t>Mitarbeiter</a:t>
              </a:r>
            </a:p>
          </p:txBody>
        </p:sp>
        <p:sp>
          <p:nvSpPr>
            <p:cNvPr id="10" name="Textfeld 9">
              <a:extLst>
                <a:ext uri="{FF2B5EF4-FFF2-40B4-BE49-F238E27FC236}">
                  <a16:creationId xmlns:a16="http://schemas.microsoft.com/office/drawing/2014/main" id="{09E3994B-9C3F-E7EF-D72B-FF19B8ED0A35}"/>
                </a:ext>
              </a:extLst>
            </p:cNvPr>
            <p:cNvSpPr txBox="1"/>
            <p:nvPr/>
          </p:nvSpPr>
          <p:spPr>
            <a:xfrm>
              <a:off x="3218008" y="2017072"/>
              <a:ext cx="3314735" cy="461665"/>
            </a:xfrm>
            <a:prstGeom prst="rect">
              <a:avLst/>
            </a:prstGeom>
            <a:noFill/>
          </p:spPr>
          <p:txBody>
            <a:bodyPr wrap="square" rtlCol="0">
              <a:spAutoFit/>
            </a:bodyPr>
            <a:lstStyle/>
            <a:p>
              <a:pPr algn="ctr"/>
              <a:r>
                <a:rPr lang="de-DE" sz="1200" dirty="0"/>
                <a:t>Benötigt </a:t>
              </a:r>
              <a:r>
                <a:rPr lang="de-DE" sz="1200" i="1" u="sng" dirty="0"/>
                <a:t>genau</a:t>
              </a:r>
              <a:r>
                <a:rPr lang="de-DE" sz="1200" dirty="0"/>
                <a:t> die relevanten Inhalte und Funktionen</a:t>
              </a:r>
            </a:p>
          </p:txBody>
        </p:sp>
      </p:grpSp>
      <p:grpSp>
        <p:nvGrpSpPr>
          <p:cNvPr id="11" name="Gruppieren 10">
            <a:extLst>
              <a:ext uri="{FF2B5EF4-FFF2-40B4-BE49-F238E27FC236}">
                <a16:creationId xmlns:a16="http://schemas.microsoft.com/office/drawing/2014/main" id="{B73428E2-9BE6-DD48-2FF2-97F12EE233AD}"/>
              </a:ext>
            </a:extLst>
          </p:cNvPr>
          <p:cNvGrpSpPr/>
          <p:nvPr/>
        </p:nvGrpSpPr>
        <p:grpSpPr>
          <a:xfrm>
            <a:off x="4364331" y="1322389"/>
            <a:ext cx="2627176" cy="909927"/>
            <a:chOff x="3218008" y="1661823"/>
            <a:chExt cx="3341819" cy="909927"/>
          </a:xfrm>
        </p:grpSpPr>
        <p:sp>
          <p:nvSpPr>
            <p:cNvPr id="12" name="Rechteck 11">
              <a:extLst>
                <a:ext uri="{FF2B5EF4-FFF2-40B4-BE49-F238E27FC236}">
                  <a16:creationId xmlns:a16="http://schemas.microsoft.com/office/drawing/2014/main" id="{FFBF21E5-2FBD-C47B-B925-569320CDAF69}"/>
                </a:ext>
              </a:extLst>
            </p:cNvPr>
            <p:cNvSpPr/>
            <p:nvPr/>
          </p:nvSpPr>
          <p:spPr>
            <a:xfrm>
              <a:off x="3228229" y="1661823"/>
              <a:ext cx="3331598" cy="909927"/>
            </a:xfrm>
            <a:prstGeom prst="rect">
              <a:avLst/>
            </a:prstGeom>
            <a:solidFill>
              <a:srgbClr val="E7F5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92049091-40EC-25A7-7B1D-8B649DBA77B8}"/>
                </a:ext>
              </a:extLst>
            </p:cNvPr>
            <p:cNvSpPr txBox="1"/>
            <p:nvPr/>
          </p:nvSpPr>
          <p:spPr>
            <a:xfrm>
              <a:off x="3228229" y="1709295"/>
              <a:ext cx="2750759" cy="307777"/>
            </a:xfrm>
            <a:prstGeom prst="rect">
              <a:avLst/>
            </a:prstGeom>
            <a:noFill/>
          </p:spPr>
          <p:txBody>
            <a:bodyPr wrap="square" rtlCol="0">
              <a:spAutoFit/>
            </a:bodyPr>
            <a:lstStyle/>
            <a:p>
              <a:pPr algn="ctr"/>
              <a:r>
                <a:rPr lang="de-DE" sz="1400" b="1" dirty="0"/>
                <a:t>Analyse</a:t>
              </a:r>
            </a:p>
          </p:txBody>
        </p:sp>
        <p:sp>
          <p:nvSpPr>
            <p:cNvPr id="14" name="Textfeld 13">
              <a:extLst>
                <a:ext uri="{FF2B5EF4-FFF2-40B4-BE49-F238E27FC236}">
                  <a16:creationId xmlns:a16="http://schemas.microsoft.com/office/drawing/2014/main" id="{EA965F9B-4797-8F64-49BA-FF65FA370280}"/>
                </a:ext>
              </a:extLst>
            </p:cNvPr>
            <p:cNvSpPr txBox="1"/>
            <p:nvPr/>
          </p:nvSpPr>
          <p:spPr>
            <a:xfrm>
              <a:off x="3218008" y="2017072"/>
              <a:ext cx="3314735" cy="461665"/>
            </a:xfrm>
            <a:prstGeom prst="rect">
              <a:avLst/>
            </a:prstGeom>
            <a:noFill/>
          </p:spPr>
          <p:txBody>
            <a:bodyPr wrap="square" rtlCol="0">
              <a:spAutoFit/>
            </a:bodyPr>
            <a:lstStyle/>
            <a:p>
              <a:pPr algn="ctr"/>
              <a:r>
                <a:rPr lang="de-DE" sz="1200" dirty="0"/>
                <a:t>Benötigt </a:t>
              </a:r>
              <a:r>
                <a:rPr lang="de-DE" sz="1200" i="1" u="sng" dirty="0"/>
                <a:t>übergreifende</a:t>
              </a:r>
              <a:r>
                <a:rPr lang="de-DE" sz="1200" dirty="0"/>
                <a:t> Sicht für Verbesserung, Risikominimierung, …</a:t>
              </a:r>
            </a:p>
          </p:txBody>
        </p:sp>
      </p:grpSp>
      <p:sp>
        <p:nvSpPr>
          <p:cNvPr id="15" name="Pfeil: nach rechts 14">
            <a:extLst>
              <a:ext uri="{FF2B5EF4-FFF2-40B4-BE49-F238E27FC236}">
                <a16:creationId xmlns:a16="http://schemas.microsoft.com/office/drawing/2014/main" id="{3F1D0877-652F-09F5-64CE-4F07BE40C239}"/>
              </a:ext>
            </a:extLst>
          </p:cNvPr>
          <p:cNvSpPr/>
          <p:nvPr/>
        </p:nvSpPr>
        <p:spPr>
          <a:xfrm>
            <a:off x="754200" y="2233587"/>
            <a:ext cx="7942737" cy="1105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D877F423-6576-6123-285A-5F3D0F78A82E}"/>
              </a:ext>
            </a:extLst>
          </p:cNvPr>
          <p:cNvSpPr txBox="1"/>
          <p:nvPr/>
        </p:nvSpPr>
        <p:spPr>
          <a:xfrm>
            <a:off x="6569653" y="2514273"/>
            <a:ext cx="1845570" cy="307777"/>
          </a:xfrm>
          <a:prstGeom prst="rect">
            <a:avLst/>
          </a:prstGeom>
          <a:noFill/>
        </p:spPr>
        <p:txBody>
          <a:bodyPr wrap="none" rtlCol="0">
            <a:spAutoFit/>
          </a:bodyPr>
          <a:lstStyle/>
          <a:p>
            <a:r>
              <a:rPr lang="de-DE" sz="1400" b="1" dirty="0">
                <a:solidFill>
                  <a:schemeClr val="bg1"/>
                </a:solidFill>
              </a:rPr>
              <a:t>End-to-end-Prozess</a:t>
            </a:r>
          </a:p>
        </p:txBody>
      </p:sp>
      <p:sp>
        <p:nvSpPr>
          <p:cNvPr id="17" name="Pfeil: nach rechts 16">
            <a:extLst>
              <a:ext uri="{FF2B5EF4-FFF2-40B4-BE49-F238E27FC236}">
                <a16:creationId xmlns:a16="http://schemas.microsoft.com/office/drawing/2014/main" id="{BCE06FBF-D946-76C9-62F7-3F7E83D5FCDD}"/>
              </a:ext>
            </a:extLst>
          </p:cNvPr>
          <p:cNvSpPr/>
          <p:nvPr/>
        </p:nvSpPr>
        <p:spPr>
          <a:xfrm>
            <a:off x="2398704" y="2523350"/>
            <a:ext cx="1304925" cy="526112"/>
          </a:xfrm>
          <a:prstGeom prst="rightArrow">
            <a:avLst>
              <a:gd name="adj1" fmla="val 86209"/>
              <a:gd name="adj2" fmla="val 50000"/>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5A77F10E-7910-399A-D391-1A67CDB9A7D8}"/>
              </a:ext>
            </a:extLst>
          </p:cNvPr>
          <p:cNvSpPr txBox="1"/>
          <p:nvPr/>
        </p:nvSpPr>
        <p:spPr>
          <a:xfrm>
            <a:off x="2398704" y="2571530"/>
            <a:ext cx="1053494" cy="430887"/>
          </a:xfrm>
          <a:prstGeom prst="rect">
            <a:avLst/>
          </a:prstGeom>
          <a:noFill/>
        </p:spPr>
        <p:txBody>
          <a:bodyPr wrap="none" rtlCol="0">
            <a:spAutoFit/>
          </a:bodyPr>
          <a:lstStyle/>
          <a:p>
            <a:r>
              <a:rPr lang="de-DE" sz="1100" b="1" dirty="0"/>
              <a:t>Aufgabe des </a:t>
            </a:r>
            <a:br>
              <a:rPr lang="de-DE" sz="1100" b="1" dirty="0"/>
            </a:br>
            <a:r>
              <a:rPr lang="de-DE" sz="1100" b="1" dirty="0"/>
              <a:t>Mitarbeiters</a:t>
            </a:r>
          </a:p>
        </p:txBody>
      </p:sp>
      <p:cxnSp>
        <p:nvCxnSpPr>
          <p:cNvPr id="20" name="Gerader Verbinder 19">
            <a:extLst>
              <a:ext uri="{FF2B5EF4-FFF2-40B4-BE49-F238E27FC236}">
                <a16:creationId xmlns:a16="http://schemas.microsoft.com/office/drawing/2014/main" id="{AC17A63A-79E7-6716-6C50-A0AC9F8C7CB8}"/>
              </a:ext>
            </a:extLst>
          </p:cNvPr>
          <p:cNvCxnSpPr>
            <a:cxnSpLocks/>
            <a:endCxn id="8" idx="2"/>
          </p:cNvCxnSpPr>
          <p:nvPr/>
        </p:nvCxnSpPr>
        <p:spPr>
          <a:xfrm flipH="1" flipV="1">
            <a:off x="2071806" y="2232316"/>
            <a:ext cx="1010613" cy="374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0D3E280-2F1D-DC86-CCC4-80097E8A3CC5}"/>
              </a:ext>
            </a:extLst>
          </p:cNvPr>
          <p:cNvCxnSpPr>
            <a:cxnSpLocks/>
            <a:endCxn id="12" idx="2"/>
          </p:cNvCxnSpPr>
          <p:nvPr/>
        </p:nvCxnSpPr>
        <p:spPr>
          <a:xfrm flipV="1">
            <a:off x="5681937" y="2232316"/>
            <a:ext cx="0" cy="37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feil: gebogen 25">
            <a:extLst>
              <a:ext uri="{FF2B5EF4-FFF2-40B4-BE49-F238E27FC236}">
                <a16:creationId xmlns:a16="http://schemas.microsoft.com/office/drawing/2014/main" id="{E5FE9938-B210-945C-A0CD-E8A34F56DB9E}"/>
              </a:ext>
            </a:extLst>
          </p:cNvPr>
          <p:cNvSpPr/>
          <p:nvPr/>
        </p:nvSpPr>
        <p:spPr>
          <a:xfrm rot="10800000">
            <a:off x="703489" y="3071258"/>
            <a:ext cx="7202260" cy="266696"/>
          </a:xfrm>
          <a:prstGeom prst="ben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nvGrpSpPr>
          <p:cNvPr id="23" name="Gruppieren 22">
            <a:extLst>
              <a:ext uri="{FF2B5EF4-FFF2-40B4-BE49-F238E27FC236}">
                <a16:creationId xmlns:a16="http://schemas.microsoft.com/office/drawing/2014/main" id="{2CEE26DE-5AF4-1D12-9F63-9411FB44BEE7}"/>
              </a:ext>
            </a:extLst>
          </p:cNvPr>
          <p:cNvGrpSpPr/>
          <p:nvPr/>
        </p:nvGrpSpPr>
        <p:grpSpPr>
          <a:xfrm>
            <a:off x="747647" y="3614761"/>
            <a:ext cx="1837495" cy="696048"/>
            <a:chOff x="3218008" y="1661824"/>
            <a:chExt cx="2408887" cy="696048"/>
          </a:xfrm>
        </p:grpSpPr>
        <p:sp>
          <p:nvSpPr>
            <p:cNvPr id="24" name="Rechteck 23">
              <a:extLst>
                <a:ext uri="{FF2B5EF4-FFF2-40B4-BE49-F238E27FC236}">
                  <a16:creationId xmlns:a16="http://schemas.microsoft.com/office/drawing/2014/main" id="{241D3C17-54EB-D08D-DBA4-DB774EA387DA}"/>
                </a:ext>
              </a:extLst>
            </p:cNvPr>
            <p:cNvSpPr/>
            <p:nvPr/>
          </p:nvSpPr>
          <p:spPr>
            <a:xfrm>
              <a:off x="3228229" y="1661824"/>
              <a:ext cx="2398666" cy="696048"/>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07A8F760-2806-B076-0C7F-955FD8F84D85}"/>
                </a:ext>
              </a:extLst>
            </p:cNvPr>
            <p:cNvSpPr txBox="1"/>
            <p:nvPr/>
          </p:nvSpPr>
          <p:spPr>
            <a:xfrm>
              <a:off x="3228229" y="1709295"/>
              <a:ext cx="2398666" cy="307777"/>
            </a:xfrm>
            <a:prstGeom prst="rect">
              <a:avLst/>
            </a:prstGeom>
            <a:noFill/>
          </p:spPr>
          <p:txBody>
            <a:bodyPr wrap="square" rtlCol="0">
              <a:spAutoFit/>
            </a:bodyPr>
            <a:lstStyle/>
            <a:p>
              <a:pPr algn="ctr"/>
              <a:r>
                <a:rPr lang="de-DE" sz="1400" b="1" dirty="0"/>
                <a:t>Fachsysteme</a:t>
              </a:r>
            </a:p>
          </p:txBody>
        </p:sp>
        <p:sp>
          <p:nvSpPr>
            <p:cNvPr id="27" name="Textfeld 26">
              <a:extLst>
                <a:ext uri="{FF2B5EF4-FFF2-40B4-BE49-F238E27FC236}">
                  <a16:creationId xmlns:a16="http://schemas.microsoft.com/office/drawing/2014/main" id="{8F4DEB5E-AE03-9761-AB08-167E72ACBCDE}"/>
                </a:ext>
              </a:extLst>
            </p:cNvPr>
            <p:cNvSpPr txBox="1"/>
            <p:nvPr/>
          </p:nvSpPr>
          <p:spPr>
            <a:xfrm>
              <a:off x="3218008" y="2017072"/>
              <a:ext cx="2408887" cy="276999"/>
            </a:xfrm>
            <a:prstGeom prst="rect">
              <a:avLst/>
            </a:prstGeom>
            <a:noFill/>
          </p:spPr>
          <p:txBody>
            <a:bodyPr wrap="square" rtlCol="0">
              <a:spAutoFit/>
            </a:bodyPr>
            <a:lstStyle/>
            <a:p>
              <a:pPr algn="ctr"/>
              <a:r>
                <a:rPr lang="de-DE" sz="1200" dirty="0"/>
                <a:t>ERP, CRM, ECM, ….</a:t>
              </a:r>
            </a:p>
          </p:txBody>
        </p:sp>
      </p:grpSp>
      <p:pic>
        <p:nvPicPr>
          <p:cNvPr id="28" name="Grafik 27">
            <a:extLst>
              <a:ext uri="{FF2B5EF4-FFF2-40B4-BE49-F238E27FC236}">
                <a16:creationId xmlns:a16="http://schemas.microsoft.com/office/drawing/2014/main" id="{4E37D436-9A31-7FCC-F141-A26B26721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8619" y="1371024"/>
            <a:ext cx="545094" cy="327778"/>
          </a:xfrm>
          <a:prstGeom prst="rect">
            <a:avLst/>
          </a:prstGeom>
        </p:spPr>
      </p:pic>
      <p:pic>
        <p:nvPicPr>
          <p:cNvPr id="29" name="Grafik 28" descr="Ein Bild, das Grafiken, Kreis, Schrift, Symbol enthält.&#10;&#10;Automatisch generierte Beschreibung">
            <a:extLst>
              <a:ext uri="{FF2B5EF4-FFF2-40B4-BE49-F238E27FC236}">
                <a16:creationId xmlns:a16="http://schemas.microsoft.com/office/drawing/2014/main" id="{BB1B0B09-DBE6-CB16-AF3F-6A2EB6F12A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4879" y="1364641"/>
            <a:ext cx="389914" cy="389914"/>
          </a:xfrm>
          <a:prstGeom prst="rect">
            <a:avLst/>
          </a:prstGeom>
        </p:spPr>
      </p:pic>
      <p:grpSp>
        <p:nvGrpSpPr>
          <p:cNvPr id="48" name="Gruppieren 47">
            <a:extLst>
              <a:ext uri="{FF2B5EF4-FFF2-40B4-BE49-F238E27FC236}">
                <a16:creationId xmlns:a16="http://schemas.microsoft.com/office/drawing/2014/main" id="{943CAB16-BFA3-8580-58BE-F0F84214C50E}"/>
              </a:ext>
            </a:extLst>
          </p:cNvPr>
          <p:cNvGrpSpPr/>
          <p:nvPr/>
        </p:nvGrpSpPr>
        <p:grpSpPr>
          <a:xfrm>
            <a:off x="2782727" y="3614761"/>
            <a:ext cx="1837495" cy="696048"/>
            <a:chOff x="3218008" y="1661824"/>
            <a:chExt cx="2408887" cy="696048"/>
          </a:xfrm>
        </p:grpSpPr>
        <p:sp>
          <p:nvSpPr>
            <p:cNvPr id="49" name="Rechteck 48">
              <a:extLst>
                <a:ext uri="{FF2B5EF4-FFF2-40B4-BE49-F238E27FC236}">
                  <a16:creationId xmlns:a16="http://schemas.microsoft.com/office/drawing/2014/main" id="{C6EE9F4A-62D9-4B08-AD44-4446D3CB169F}"/>
                </a:ext>
              </a:extLst>
            </p:cNvPr>
            <p:cNvSpPr/>
            <p:nvPr/>
          </p:nvSpPr>
          <p:spPr>
            <a:xfrm>
              <a:off x="3228229" y="1661824"/>
              <a:ext cx="2398666" cy="696048"/>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Textfeld 49">
              <a:extLst>
                <a:ext uri="{FF2B5EF4-FFF2-40B4-BE49-F238E27FC236}">
                  <a16:creationId xmlns:a16="http://schemas.microsoft.com/office/drawing/2014/main" id="{1A053EF5-545F-A908-8293-D4CF7B6D6AA3}"/>
                </a:ext>
              </a:extLst>
            </p:cNvPr>
            <p:cNvSpPr txBox="1"/>
            <p:nvPr/>
          </p:nvSpPr>
          <p:spPr>
            <a:xfrm>
              <a:off x="3228229" y="1709295"/>
              <a:ext cx="2398666" cy="307777"/>
            </a:xfrm>
            <a:prstGeom prst="rect">
              <a:avLst/>
            </a:prstGeom>
            <a:noFill/>
          </p:spPr>
          <p:txBody>
            <a:bodyPr wrap="square" rtlCol="0">
              <a:spAutoFit/>
            </a:bodyPr>
            <a:lstStyle/>
            <a:p>
              <a:pPr algn="ctr"/>
              <a:r>
                <a:rPr lang="de-DE" sz="1400" b="1" dirty="0"/>
                <a:t>Plattformen</a:t>
              </a:r>
            </a:p>
          </p:txBody>
        </p:sp>
        <p:sp>
          <p:nvSpPr>
            <p:cNvPr id="51" name="Textfeld 50">
              <a:extLst>
                <a:ext uri="{FF2B5EF4-FFF2-40B4-BE49-F238E27FC236}">
                  <a16:creationId xmlns:a16="http://schemas.microsoft.com/office/drawing/2014/main" id="{DDA001F5-C719-E09F-B45E-3EE80E70553D}"/>
                </a:ext>
              </a:extLst>
            </p:cNvPr>
            <p:cNvSpPr txBox="1"/>
            <p:nvPr/>
          </p:nvSpPr>
          <p:spPr>
            <a:xfrm>
              <a:off x="3218008" y="2017072"/>
              <a:ext cx="2408887" cy="276999"/>
            </a:xfrm>
            <a:prstGeom prst="rect">
              <a:avLst/>
            </a:prstGeom>
            <a:noFill/>
          </p:spPr>
          <p:txBody>
            <a:bodyPr wrap="square" rtlCol="0">
              <a:spAutoFit/>
            </a:bodyPr>
            <a:lstStyle/>
            <a:p>
              <a:pPr algn="ctr"/>
              <a:r>
                <a:rPr lang="de-DE" sz="1200" dirty="0"/>
                <a:t>BPM, Workflow, RPA</a:t>
              </a:r>
            </a:p>
          </p:txBody>
        </p:sp>
      </p:grpSp>
      <p:grpSp>
        <p:nvGrpSpPr>
          <p:cNvPr id="52" name="Gruppieren 51">
            <a:extLst>
              <a:ext uri="{FF2B5EF4-FFF2-40B4-BE49-F238E27FC236}">
                <a16:creationId xmlns:a16="http://schemas.microsoft.com/office/drawing/2014/main" id="{3119545F-0188-3127-DC7E-0594DC446C77}"/>
              </a:ext>
            </a:extLst>
          </p:cNvPr>
          <p:cNvGrpSpPr/>
          <p:nvPr/>
        </p:nvGrpSpPr>
        <p:grpSpPr>
          <a:xfrm>
            <a:off x="4817807" y="3614761"/>
            <a:ext cx="1837495" cy="709935"/>
            <a:chOff x="3218008" y="1661824"/>
            <a:chExt cx="2408887" cy="709935"/>
          </a:xfrm>
        </p:grpSpPr>
        <p:sp>
          <p:nvSpPr>
            <p:cNvPr id="53" name="Rechteck 52">
              <a:extLst>
                <a:ext uri="{FF2B5EF4-FFF2-40B4-BE49-F238E27FC236}">
                  <a16:creationId xmlns:a16="http://schemas.microsoft.com/office/drawing/2014/main" id="{E0A2B4F1-76B1-0E83-CBCC-0416108E8DAE}"/>
                </a:ext>
              </a:extLst>
            </p:cNvPr>
            <p:cNvSpPr/>
            <p:nvPr/>
          </p:nvSpPr>
          <p:spPr>
            <a:xfrm>
              <a:off x="3228229" y="1661824"/>
              <a:ext cx="2398666" cy="696048"/>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Textfeld 53">
              <a:extLst>
                <a:ext uri="{FF2B5EF4-FFF2-40B4-BE49-F238E27FC236}">
                  <a16:creationId xmlns:a16="http://schemas.microsoft.com/office/drawing/2014/main" id="{07407A42-829D-1BBF-4900-52E30CA58471}"/>
                </a:ext>
              </a:extLst>
            </p:cNvPr>
            <p:cNvSpPr txBox="1"/>
            <p:nvPr/>
          </p:nvSpPr>
          <p:spPr>
            <a:xfrm>
              <a:off x="3228229" y="1709295"/>
              <a:ext cx="2398666" cy="307777"/>
            </a:xfrm>
            <a:prstGeom prst="rect">
              <a:avLst/>
            </a:prstGeom>
            <a:noFill/>
          </p:spPr>
          <p:txBody>
            <a:bodyPr wrap="square" rtlCol="0">
              <a:spAutoFit/>
            </a:bodyPr>
            <a:lstStyle/>
            <a:p>
              <a:pPr algn="ctr"/>
              <a:r>
                <a:rPr lang="de-DE" sz="1400" b="1" dirty="0"/>
                <a:t>Spezialisten</a:t>
              </a:r>
            </a:p>
          </p:txBody>
        </p:sp>
        <p:sp>
          <p:nvSpPr>
            <p:cNvPr id="55" name="Textfeld 54">
              <a:extLst>
                <a:ext uri="{FF2B5EF4-FFF2-40B4-BE49-F238E27FC236}">
                  <a16:creationId xmlns:a16="http://schemas.microsoft.com/office/drawing/2014/main" id="{E9630EDF-B37D-B609-1D0E-B9BF6B11C5B7}"/>
                </a:ext>
              </a:extLst>
            </p:cNvPr>
            <p:cNvSpPr txBox="1"/>
            <p:nvPr/>
          </p:nvSpPr>
          <p:spPr>
            <a:xfrm>
              <a:off x="3218008" y="1940872"/>
              <a:ext cx="2408887" cy="430887"/>
            </a:xfrm>
            <a:prstGeom prst="rect">
              <a:avLst/>
            </a:prstGeom>
            <a:noFill/>
          </p:spPr>
          <p:txBody>
            <a:bodyPr wrap="square" rtlCol="0">
              <a:spAutoFit/>
            </a:bodyPr>
            <a:lstStyle/>
            <a:p>
              <a:pPr algn="ctr"/>
              <a:r>
                <a:rPr lang="de-DE" sz="1100" dirty="0"/>
                <a:t>Input Management, Customer Journey, …</a:t>
              </a:r>
            </a:p>
          </p:txBody>
        </p:sp>
      </p:grpSp>
      <p:grpSp>
        <p:nvGrpSpPr>
          <p:cNvPr id="56" name="Gruppieren 55">
            <a:extLst>
              <a:ext uri="{FF2B5EF4-FFF2-40B4-BE49-F238E27FC236}">
                <a16:creationId xmlns:a16="http://schemas.microsoft.com/office/drawing/2014/main" id="{3055A04D-3E28-AB29-A044-74EF4BAB9564}"/>
              </a:ext>
            </a:extLst>
          </p:cNvPr>
          <p:cNvGrpSpPr/>
          <p:nvPr/>
        </p:nvGrpSpPr>
        <p:grpSpPr>
          <a:xfrm>
            <a:off x="6852887" y="3614761"/>
            <a:ext cx="1837495" cy="696048"/>
            <a:chOff x="3218008" y="1661824"/>
            <a:chExt cx="2408887" cy="696048"/>
          </a:xfrm>
        </p:grpSpPr>
        <p:sp>
          <p:nvSpPr>
            <p:cNvPr id="57" name="Rechteck 56">
              <a:extLst>
                <a:ext uri="{FF2B5EF4-FFF2-40B4-BE49-F238E27FC236}">
                  <a16:creationId xmlns:a16="http://schemas.microsoft.com/office/drawing/2014/main" id="{58C211E3-D4E3-595B-D197-2211B2F41146}"/>
                </a:ext>
              </a:extLst>
            </p:cNvPr>
            <p:cNvSpPr/>
            <p:nvPr/>
          </p:nvSpPr>
          <p:spPr>
            <a:xfrm>
              <a:off x="3228229" y="1661824"/>
              <a:ext cx="2398666" cy="696048"/>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Textfeld 57">
              <a:extLst>
                <a:ext uri="{FF2B5EF4-FFF2-40B4-BE49-F238E27FC236}">
                  <a16:creationId xmlns:a16="http://schemas.microsoft.com/office/drawing/2014/main" id="{6A773294-3460-8BE1-56C0-AD5D042EF51B}"/>
                </a:ext>
              </a:extLst>
            </p:cNvPr>
            <p:cNvSpPr txBox="1"/>
            <p:nvPr/>
          </p:nvSpPr>
          <p:spPr>
            <a:xfrm>
              <a:off x="3228229" y="1709295"/>
              <a:ext cx="2398666" cy="307777"/>
            </a:xfrm>
            <a:prstGeom prst="rect">
              <a:avLst/>
            </a:prstGeom>
            <a:noFill/>
          </p:spPr>
          <p:txBody>
            <a:bodyPr wrap="square" rtlCol="0">
              <a:spAutoFit/>
            </a:bodyPr>
            <a:lstStyle/>
            <a:p>
              <a:pPr algn="ctr"/>
              <a:r>
                <a:rPr lang="de-DE" sz="1400" b="1" dirty="0"/>
                <a:t>Entwicklung</a:t>
              </a:r>
            </a:p>
          </p:txBody>
        </p:sp>
        <p:sp>
          <p:nvSpPr>
            <p:cNvPr id="59" name="Textfeld 58">
              <a:extLst>
                <a:ext uri="{FF2B5EF4-FFF2-40B4-BE49-F238E27FC236}">
                  <a16:creationId xmlns:a16="http://schemas.microsoft.com/office/drawing/2014/main" id="{ED24202D-CCCB-397B-033E-1BE0E56BFACA}"/>
                </a:ext>
              </a:extLst>
            </p:cNvPr>
            <p:cNvSpPr txBox="1"/>
            <p:nvPr/>
          </p:nvSpPr>
          <p:spPr>
            <a:xfrm>
              <a:off x="3218008" y="2017072"/>
              <a:ext cx="2408887" cy="276999"/>
            </a:xfrm>
            <a:prstGeom prst="rect">
              <a:avLst/>
            </a:prstGeom>
            <a:noFill/>
          </p:spPr>
          <p:txBody>
            <a:bodyPr wrap="square" rtlCol="0">
              <a:spAutoFit/>
            </a:bodyPr>
            <a:lstStyle/>
            <a:p>
              <a:pPr algn="ctr"/>
              <a:r>
                <a:rPr lang="de-DE" sz="1200" dirty="0"/>
                <a:t>No / Low Code</a:t>
              </a:r>
            </a:p>
          </p:txBody>
        </p:sp>
      </p:grpSp>
      <p:cxnSp>
        <p:nvCxnSpPr>
          <p:cNvPr id="61" name="Gerader Verbinder 60">
            <a:extLst>
              <a:ext uri="{FF2B5EF4-FFF2-40B4-BE49-F238E27FC236}">
                <a16:creationId xmlns:a16="http://schemas.microsoft.com/office/drawing/2014/main" id="{97A2AC35-E17E-C174-1DC9-D7A26E4D070B}"/>
              </a:ext>
            </a:extLst>
          </p:cNvPr>
          <p:cNvCxnSpPr/>
          <p:nvPr/>
        </p:nvCxnSpPr>
        <p:spPr>
          <a:xfrm>
            <a:off x="142875" y="3479863"/>
            <a:ext cx="8858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62" name="Gruppieren 61">
            <a:extLst>
              <a:ext uri="{FF2B5EF4-FFF2-40B4-BE49-F238E27FC236}">
                <a16:creationId xmlns:a16="http://schemas.microsoft.com/office/drawing/2014/main" id="{52A47043-BA99-BDB0-7347-20CFDA6B4D02}"/>
              </a:ext>
            </a:extLst>
          </p:cNvPr>
          <p:cNvGrpSpPr/>
          <p:nvPr/>
        </p:nvGrpSpPr>
        <p:grpSpPr>
          <a:xfrm>
            <a:off x="2791612" y="4426303"/>
            <a:ext cx="4187488" cy="885230"/>
            <a:chOff x="3223119" y="1699924"/>
            <a:chExt cx="2408887" cy="885230"/>
          </a:xfrm>
        </p:grpSpPr>
        <p:sp>
          <p:nvSpPr>
            <p:cNvPr id="63" name="Rechteck 62">
              <a:extLst>
                <a:ext uri="{FF2B5EF4-FFF2-40B4-BE49-F238E27FC236}">
                  <a16:creationId xmlns:a16="http://schemas.microsoft.com/office/drawing/2014/main" id="{7B59B532-0ACD-0007-0BEE-069AD0E7C656}"/>
                </a:ext>
              </a:extLst>
            </p:cNvPr>
            <p:cNvSpPr/>
            <p:nvPr/>
          </p:nvSpPr>
          <p:spPr>
            <a:xfrm>
              <a:off x="3228229" y="1699924"/>
              <a:ext cx="2398666" cy="540724"/>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Textfeld 63">
              <a:extLst>
                <a:ext uri="{FF2B5EF4-FFF2-40B4-BE49-F238E27FC236}">
                  <a16:creationId xmlns:a16="http://schemas.microsoft.com/office/drawing/2014/main" id="{18076B64-F783-919E-0150-E871422091C0}"/>
                </a:ext>
              </a:extLst>
            </p:cNvPr>
            <p:cNvSpPr txBox="1"/>
            <p:nvPr/>
          </p:nvSpPr>
          <p:spPr>
            <a:xfrm>
              <a:off x="3228229" y="1709295"/>
              <a:ext cx="2398666" cy="307777"/>
            </a:xfrm>
            <a:prstGeom prst="rect">
              <a:avLst/>
            </a:prstGeom>
            <a:noFill/>
          </p:spPr>
          <p:txBody>
            <a:bodyPr wrap="square" rtlCol="0">
              <a:spAutoFit/>
            </a:bodyPr>
            <a:lstStyle/>
            <a:p>
              <a:pPr algn="ctr"/>
              <a:r>
                <a:rPr lang="de-DE" sz="1400" b="1" dirty="0"/>
                <a:t>Backend</a:t>
              </a:r>
            </a:p>
          </p:txBody>
        </p:sp>
        <p:sp>
          <p:nvSpPr>
            <p:cNvPr id="65" name="Textfeld 64">
              <a:extLst>
                <a:ext uri="{FF2B5EF4-FFF2-40B4-BE49-F238E27FC236}">
                  <a16:creationId xmlns:a16="http://schemas.microsoft.com/office/drawing/2014/main" id="{E5CDCDB4-B8F8-5B45-88C2-39BCA67A3056}"/>
                </a:ext>
              </a:extLst>
            </p:cNvPr>
            <p:cNvSpPr txBox="1"/>
            <p:nvPr/>
          </p:nvSpPr>
          <p:spPr>
            <a:xfrm>
              <a:off x="3223119" y="1938823"/>
              <a:ext cx="2408887" cy="646331"/>
            </a:xfrm>
            <a:prstGeom prst="rect">
              <a:avLst/>
            </a:prstGeom>
            <a:noFill/>
          </p:spPr>
          <p:txBody>
            <a:bodyPr wrap="square" rtlCol="0">
              <a:spAutoFit/>
            </a:bodyPr>
            <a:lstStyle/>
            <a:p>
              <a:pPr algn="ctr"/>
              <a:r>
                <a:rPr lang="de-DE" sz="1200" dirty="0"/>
                <a:t>Datenplattformen, KI, Middleware – und Trigger</a:t>
              </a:r>
            </a:p>
          </p:txBody>
        </p:sp>
      </p:grpSp>
    </p:spTree>
    <p:extLst>
      <p:ext uri="{BB962C8B-B14F-4D97-AF65-F5344CB8AC3E}">
        <p14:creationId xmlns:p14="http://schemas.microsoft.com/office/powerpoint/2010/main" val="11172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04FF617-6ED0-4D6D-459E-003F1283F6AD}"/>
              </a:ext>
            </a:extLst>
          </p:cNvPr>
          <p:cNvSpPr>
            <a:spLocks noGrp="1"/>
          </p:cNvSpPr>
          <p:nvPr>
            <p:ph type="title"/>
          </p:nvPr>
        </p:nvSpPr>
        <p:spPr/>
        <p:txBody>
          <a:bodyPr/>
          <a:lstStyle/>
          <a:p>
            <a:r>
              <a:rPr lang="de-DE" dirty="0"/>
              <a:t>Marktsegmente „Prozessmanagement“</a:t>
            </a:r>
          </a:p>
        </p:txBody>
      </p:sp>
      <p:sp>
        <p:nvSpPr>
          <p:cNvPr id="4" name="Foliennummernplatzhalter 3">
            <a:extLst>
              <a:ext uri="{FF2B5EF4-FFF2-40B4-BE49-F238E27FC236}">
                <a16:creationId xmlns:a16="http://schemas.microsoft.com/office/drawing/2014/main" id="{2284A437-712A-9ADE-0818-819B6A825F16}"/>
              </a:ext>
            </a:extLst>
          </p:cNvPr>
          <p:cNvSpPr>
            <a:spLocks noGrp="1"/>
          </p:cNvSpPr>
          <p:nvPr>
            <p:ph type="sldNum" sz="quarter" idx="4"/>
          </p:nvPr>
        </p:nvSpPr>
        <p:spPr/>
        <p:txBody>
          <a:bodyPr/>
          <a:lstStyle/>
          <a:p>
            <a:fld id="{7F96E9B4-4BE7-9642-B93F-3567CEED0D4C}" type="slidenum">
              <a:rPr lang="de-DE" smtClean="0"/>
              <a:pPr/>
              <a:t>13</a:t>
            </a:fld>
            <a:endParaRPr lang="de-DE" dirty="0"/>
          </a:p>
        </p:txBody>
      </p:sp>
      <p:sp>
        <p:nvSpPr>
          <p:cNvPr id="5" name="Fußzeilenplatzhalter 4">
            <a:extLst>
              <a:ext uri="{FF2B5EF4-FFF2-40B4-BE49-F238E27FC236}">
                <a16:creationId xmlns:a16="http://schemas.microsoft.com/office/drawing/2014/main" id="{45875283-0982-5F19-3A2A-38C0EA0D5C31}"/>
              </a:ext>
            </a:extLst>
          </p:cNvPr>
          <p:cNvSpPr>
            <a:spLocks noGrp="1"/>
          </p:cNvSpPr>
          <p:nvPr>
            <p:ph type="ftr" sz="quarter" idx="3"/>
          </p:nvPr>
        </p:nvSpPr>
        <p:spPr/>
        <p:txBody>
          <a:bodyPr/>
          <a:lstStyle/>
          <a:p>
            <a:r>
              <a:rPr lang="de-DE" dirty="0"/>
              <a:t>Digital Workplace Experience</a:t>
            </a:r>
          </a:p>
        </p:txBody>
      </p:sp>
      <p:grpSp>
        <p:nvGrpSpPr>
          <p:cNvPr id="15" name="Gruppieren 14">
            <a:extLst>
              <a:ext uri="{FF2B5EF4-FFF2-40B4-BE49-F238E27FC236}">
                <a16:creationId xmlns:a16="http://schemas.microsoft.com/office/drawing/2014/main" id="{C41A117B-1C3E-C810-D252-67680FAAEA7E}"/>
              </a:ext>
            </a:extLst>
          </p:cNvPr>
          <p:cNvGrpSpPr/>
          <p:nvPr/>
        </p:nvGrpSpPr>
        <p:grpSpPr>
          <a:xfrm>
            <a:off x="293261" y="783249"/>
            <a:ext cx="8624352" cy="307777"/>
            <a:chOff x="293261" y="783249"/>
            <a:chExt cx="8624352" cy="307777"/>
          </a:xfrm>
        </p:grpSpPr>
        <p:sp>
          <p:nvSpPr>
            <p:cNvPr id="7" name="Textfeld 6">
              <a:extLst>
                <a:ext uri="{FF2B5EF4-FFF2-40B4-BE49-F238E27FC236}">
                  <a16:creationId xmlns:a16="http://schemas.microsoft.com/office/drawing/2014/main" id="{F2B57939-F3C9-2033-D289-70BA786D858C}"/>
                </a:ext>
              </a:extLst>
            </p:cNvPr>
            <p:cNvSpPr txBox="1"/>
            <p:nvPr/>
          </p:nvSpPr>
          <p:spPr>
            <a:xfrm>
              <a:off x="293261" y="783249"/>
              <a:ext cx="1953548" cy="307777"/>
            </a:xfrm>
            <a:prstGeom prst="rect">
              <a:avLst/>
            </a:prstGeom>
            <a:noFill/>
          </p:spPr>
          <p:txBody>
            <a:bodyPr wrap="none" rtlCol="0">
              <a:spAutoFit/>
            </a:bodyPr>
            <a:lstStyle/>
            <a:p>
              <a:r>
                <a:rPr lang="de-DE" sz="1400" dirty="0"/>
                <a:t>Vorbereitung, Planung</a:t>
              </a:r>
            </a:p>
          </p:txBody>
        </p:sp>
        <p:sp>
          <p:nvSpPr>
            <p:cNvPr id="8" name="Textfeld 7">
              <a:extLst>
                <a:ext uri="{FF2B5EF4-FFF2-40B4-BE49-F238E27FC236}">
                  <a16:creationId xmlns:a16="http://schemas.microsoft.com/office/drawing/2014/main" id="{3BDA34FB-A780-A678-856C-B86E1070539D}"/>
                </a:ext>
              </a:extLst>
            </p:cNvPr>
            <p:cNvSpPr txBox="1"/>
            <p:nvPr/>
          </p:nvSpPr>
          <p:spPr>
            <a:xfrm>
              <a:off x="3985689" y="783249"/>
              <a:ext cx="1106393" cy="307777"/>
            </a:xfrm>
            <a:prstGeom prst="rect">
              <a:avLst/>
            </a:prstGeom>
            <a:noFill/>
          </p:spPr>
          <p:txBody>
            <a:bodyPr wrap="none" rtlCol="0">
              <a:spAutoFit/>
            </a:bodyPr>
            <a:lstStyle/>
            <a:p>
              <a:r>
                <a:rPr lang="de-DE" sz="1400" dirty="0"/>
                <a:t>Ausführung</a:t>
              </a:r>
            </a:p>
          </p:txBody>
        </p:sp>
        <p:sp>
          <p:nvSpPr>
            <p:cNvPr id="9" name="Textfeld 8">
              <a:extLst>
                <a:ext uri="{FF2B5EF4-FFF2-40B4-BE49-F238E27FC236}">
                  <a16:creationId xmlns:a16="http://schemas.microsoft.com/office/drawing/2014/main" id="{68AFB054-7EC2-DB5F-47DB-F1E2E804C6B8}"/>
                </a:ext>
              </a:extLst>
            </p:cNvPr>
            <p:cNvSpPr txBox="1"/>
            <p:nvPr/>
          </p:nvSpPr>
          <p:spPr>
            <a:xfrm>
              <a:off x="6639489" y="783249"/>
              <a:ext cx="2278124" cy="307777"/>
            </a:xfrm>
            <a:prstGeom prst="rect">
              <a:avLst/>
            </a:prstGeom>
            <a:noFill/>
          </p:spPr>
          <p:txBody>
            <a:bodyPr wrap="none" rtlCol="0">
              <a:spAutoFit/>
            </a:bodyPr>
            <a:lstStyle/>
            <a:p>
              <a:r>
                <a:rPr lang="de-DE" sz="1400" dirty="0"/>
                <a:t>Analyse und Verbesserung</a:t>
              </a:r>
            </a:p>
          </p:txBody>
        </p:sp>
      </p:grpSp>
      <p:grpSp>
        <p:nvGrpSpPr>
          <p:cNvPr id="11" name="Gruppieren 10">
            <a:extLst>
              <a:ext uri="{FF2B5EF4-FFF2-40B4-BE49-F238E27FC236}">
                <a16:creationId xmlns:a16="http://schemas.microsoft.com/office/drawing/2014/main" id="{FB2E48CA-606A-171D-9D8F-57C33D75C99F}"/>
              </a:ext>
            </a:extLst>
          </p:cNvPr>
          <p:cNvGrpSpPr/>
          <p:nvPr/>
        </p:nvGrpSpPr>
        <p:grpSpPr>
          <a:xfrm>
            <a:off x="2655864" y="2122414"/>
            <a:ext cx="3926049" cy="1699664"/>
            <a:chOff x="2655864" y="2122414"/>
            <a:chExt cx="3926049" cy="1699664"/>
          </a:xfrm>
        </p:grpSpPr>
        <p:sp>
          <p:nvSpPr>
            <p:cNvPr id="6" name="Rechteck 5">
              <a:extLst>
                <a:ext uri="{FF2B5EF4-FFF2-40B4-BE49-F238E27FC236}">
                  <a16:creationId xmlns:a16="http://schemas.microsoft.com/office/drawing/2014/main" id="{5C33CF1B-0953-5D67-1D70-A61BE94BAB24}"/>
                </a:ext>
              </a:extLst>
            </p:cNvPr>
            <p:cNvSpPr/>
            <p:nvPr/>
          </p:nvSpPr>
          <p:spPr>
            <a:xfrm>
              <a:off x="2655864" y="2122414"/>
              <a:ext cx="3926049" cy="1699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a:extLst>
                <a:ext uri="{FF2B5EF4-FFF2-40B4-BE49-F238E27FC236}">
                  <a16:creationId xmlns:a16="http://schemas.microsoft.com/office/drawing/2014/main" id="{0ED2AB34-2C49-C91D-E7A2-A126FCB2DCB4}"/>
                </a:ext>
              </a:extLst>
            </p:cNvPr>
            <p:cNvSpPr txBox="1"/>
            <p:nvPr/>
          </p:nvSpPr>
          <p:spPr>
            <a:xfrm>
              <a:off x="2784494" y="2134069"/>
              <a:ext cx="3488584" cy="338554"/>
            </a:xfrm>
            <a:prstGeom prst="rect">
              <a:avLst/>
            </a:prstGeom>
            <a:noFill/>
          </p:spPr>
          <p:txBody>
            <a:bodyPr wrap="none" rtlCol="0">
              <a:spAutoFit/>
            </a:bodyPr>
            <a:lstStyle/>
            <a:p>
              <a:r>
                <a:rPr lang="de-DE" sz="1600" b="1" dirty="0">
                  <a:solidFill>
                    <a:schemeClr val="bg1"/>
                  </a:solidFill>
                </a:rPr>
                <a:t>Plattformen Prozessunterstützung</a:t>
              </a:r>
            </a:p>
          </p:txBody>
        </p:sp>
        <p:sp>
          <p:nvSpPr>
            <p:cNvPr id="21" name="Textfeld 20">
              <a:extLst>
                <a:ext uri="{FF2B5EF4-FFF2-40B4-BE49-F238E27FC236}">
                  <a16:creationId xmlns:a16="http://schemas.microsoft.com/office/drawing/2014/main" id="{ECC77876-1323-F081-4CD3-EB2AC2E81F98}"/>
                </a:ext>
              </a:extLst>
            </p:cNvPr>
            <p:cNvSpPr txBox="1"/>
            <p:nvPr/>
          </p:nvSpPr>
          <p:spPr>
            <a:xfrm>
              <a:off x="2699664" y="2594457"/>
              <a:ext cx="3430939" cy="307777"/>
            </a:xfrm>
            <a:prstGeom prst="rect">
              <a:avLst/>
            </a:prstGeom>
            <a:noFill/>
          </p:spPr>
          <p:txBody>
            <a:bodyPr wrap="none" rtlCol="0">
              <a:spAutoFit/>
            </a:bodyPr>
            <a:lstStyle/>
            <a:p>
              <a:r>
                <a:rPr lang="de-DE" sz="1400" dirty="0">
                  <a:solidFill>
                    <a:schemeClr val="bg1"/>
                  </a:solidFill>
                </a:rPr>
                <a:t>Plattformen: BPM, RPA, Assistenzsysteme</a:t>
              </a:r>
            </a:p>
          </p:txBody>
        </p:sp>
        <p:sp>
          <p:nvSpPr>
            <p:cNvPr id="22" name="Textfeld 21">
              <a:extLst>
                <a:ext uri="{FF2B5EF4-FFF2-40B4-BE49-F238E27FC236}">
                  <a16:creationId xmlns:a16="http://schemas.microsoft.com/office/drawing/2014/main" id="{72A03E45-17F5-2709-06DB-5846AFB90308}"/>
                </a:ext>
              </a:extLst>
            </p:cNvPr>
            <p:cNvSpPr txBox="1"/>
            <p:nvPr/>
          </p:nvSpPr>
          <p:spPr>
            <a:xfrm>
              <a:off x="2699664" y="2979400"/>
              <a:ext cx="3776996" cy="307777"/>
            </a:xfrm>
            <a:prstGeom prst="rect">
              <a:avLst/>
            </a:prstGeom>
            <a:noFill/>
          </p:spPr>
          <p:txBody>
            <a:bodyPr wrap="none" rtlCol="0">
              <a:spAutoFit/>
            </a:bodyPr>
            <a:lstStyle/>
            <a:p>
              <a:r>
                <a:rPr lang="de-DE" sz="1400" dirty="0">
                  <a:solidFill>
                    <a:schemeClr val="bg1"/>
                  </a:solidFill>
                </a:rPr>
                <a:t>Spezialisten: Input Management, Response, …</a:t>
              </a:r>
            </a:p>
          </p:txBody>
        </p:sp>
        <p:sp>
          <p:nvSpPr>
            <p:cNvPr id="23" name="Textfeld 22">
              <a:extLst>
                <a:ext uri="{FF2B5EF4-FFF2-40B4-BE49-F238E27FC236}">
                  <a16:creationId xmlns:a16="http://schemas.microsoft.com/office/drawing/2014/main" id="{367D7292-E8B3-4BB2-59A3-63A880B3049D}"/>
                </a:ext>
              </a:extLst>
            </p:cNvPr>
            <p:cNvSpPr txBox="1"/>
            <p:nvPr/>
          </p:nvSpPr>
          <p:spPr>
            <a:xfrm>
              <a:off x="2699664" y="3364342"/>
              <a:ext cx="3709670" cy="307777"/>
            </a:xfrm>
            <a:prstGeom prst="rect">
              <a:avLst/>
            </a:prstGeom>
            <a:noFill/>
          </p:spPr>
          <p:txBody>
            <a:bodyPr wrap="none" rtlCol="0">
              <a:spAutoFit/>
            </a:bodyPr>
            <a:lstStyle/>
            <a:p>
              <a:r>
                <a:rPr lang="de-DE" sz="1400" dirty="0">
                  <a:solidFill>
                    <a:schemeClr val="bg1"/>
                  </a:solidFill>
                </a:rPr>
                <a:t>Zusammenarbeit: Collaboration, Case Mmgt.</a:t>
              </a:r>
            </a:p>
          </p:txBody>
        </p:sp>
      </p:grpSp>
      <p:grpSp>
        <p:nvGrpSpPr>
          <p:cNvPr id="14" name="Gruppieren 13">
            <a:extLst>
              <a:ext uri="{FF2B5EF4-FFF2-40B4-BE49-F238E27FC236}">
                <a16:creationId xmlns:a16="http://schemas.microsoft.com/office/drawing/2014/main" id="{CAB2FAA9-CC67-1733-74C3-17AED773DA63}"/>
              </a:ext>
            </a:extLst>
          </p:cNvPr>
          <p:cNvGrpSpPr/>
          <p:nvPr/>
        </p:nvGrpSpPr>
        <p:grpSpPr>
          <a:xfrm>
            <a:off x="2655864" y="3983120"/>
            <a:ext cx="3926049" cy="817091"/>
            <a:chOff x="2655864" y="3983120"/>
            <a:chExt cx="3926049" cy="817091"/>
          </a:xfrm>
        </p:grpSpPr>
        <p:sp>
          <p:nvSpPr>
            <p:cNvPr id="24" name="Rechteck 23">
              <a:extLst>
                <a:ext uri="{FF2B5EF4-FFF2-40B4-BE49-F238E27FC236}">
                  <a16:creationId xmlns:a16="http://schemas.microsoft.com/office/drawing/2014/main" id="{9ACD0AC7-DAE9-22FC-7C55-F6A1D1D14588}"/>
                </a:ext>
              </a:extLst>
            </p:cNvPr>
            <p:cNvSpPr/>
            <p:nvPr/>
          </p:nvSpPr>
          <p:spPr>
            <a:xfrm>
              <a:off x="2655864" y="3983120"/>
              <a:ext cx="3926049" cy="817091"/>
            </a:xfrm>
            <a:prstGeom prst="rect">
              <a:avLst/>
            </a:prstGeom>
            <a:solidFill>
              <a:srgbClr val="CCE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10963BFB-EE8E-0895-0292-4B9513D9325D}"/>
                </a:ext>
              </a:extLst>
            </p:cNvPr>
            <p:cNvSpPr txBox="1"/>
            <p:nvPr/>
          </p:nvSpPr>
          <p:spPr>
            <a:xfrm>
              <a:off x="2719682" y="4088957"/>
              <a:ext cx="3798412" cy="338554"/>
            </a:xfrm>
            <a:prstGeom prst="rect">
              <a:avLst/>
            </a:prstGeom>
            <a:noFill/>
          </p:spPr>
          <p:txBody>
            <a:bodyPr wrap="none" rtlCol="0">
              <a:spAutoFit/>
            </a:bodyPr>
            <a:lstStyle/>
            <a:p>
              <a:pPr algn="ctr"/>
              <a:r>
                <a:rPr lang="de-DE" sz="1600" b="1" dirty="0"/>
                <a:t>Plattformen Applikationsentwicklung</a:t>
              </a:r>
            </a:p>
          </p:txBody>
        </p:sp>
        <p:sp>
          <p:nvSpPr>
            <p:cNvPr id="26" name="Textfeld 25">
              <a:extLst>
                <a:ext uri="{FF2B5EF4-FFF2-40B4-BE49-F238E27FC236}">
                  <a16:creationId xmlns:a16="http://schemas.microsoft.com/office/drawing/2014/main" id="{6A875461-2086-7DE6-1DC9-D1E35B701F03}"/>
                </a:ext>
              </a:extLst>
            </p:cNvPr>
            <p:cNvSpPr txBox="1"/>
            <p:nvPr/>
          </p:nvSpPr>
          <p:spPr>
            <a:xfrm>
              <a:off x="2699664" y="4440747"/>
              <a:ext cx="1848583" cy="307777"/>
            </a:xfrm>
            <a:prstGeom prst="rect">
              <a:avLst/>
            </a:prstGeom>
            <a:noFill/>
          </p:spPr>
          <p:txBody>
            <a:bodyPr wrap="none" rtlCol="0">
              <a:spAutoFit/>
            </a:bodyPr>
            <a:lstStyle/>
            <a:p>
              <a:r>
                <a:rPr lang="de-DE" sz="1400" dirty="0"/>
                <a:t>No Code / Low Code</a:t>
              </a:r>
            </a:p>
          </p:txBody>
        </p:sp>
        <p:sp>
          <p:nvSpPr>
            <p:cNvPr id="27" name="Textfeld 26">
              <a:extLst>
                <a:ext uri="{FF2B5EF4-FFF2-40B4-BE49-F238E27FC236}">
                  <a16:creationId xmlns:a16="http://schemas.microsoft.com/office/drawing/2014/main" id="{FB75FF6B-ACBF-13D9-5E1F-89F8889F73DB}"/>
                </a:ext>
              </a:extLst>
            </p:cNvPr>
            <p:cNvSpPr txBox="1"/>
            <p:nvPr/>
          </p:nvSpPr>
          <p:spPr>
            <a:xfrm>
              <a:off x="5820711" y="4440747"/>
              <a:ext cx="588623" cy="307777"/>
            </a:xfrm>
            <a:prstGeom prst="rect">
              <a:avLst/>
            </a:prstGeom>
            <a:noFill/>
          </p:spPr>
          <p:txBody>
            <a:bodyPr wrap="none" rtlCol="0">
              <a:spAutoFit/>
            </a:bodyPr>
            <a:lstStyle/>
            <a:p>
              <a:r>
                <a:rPr lang="de-DE" sz="1400" dirty="0"/>
                <a:t>Apps</a:t>
              </a:r>
            </a:p>
          </p:txBody>
        </p:sp>
      </p:grpSp>
      <p:grpSp>
        <p:nvGrpSpPr>
          <p:cNvPr id="10" name="Gruppieren 9">
            <a:extLst>
              <a:ext uri="{FF2B5EF4-FFF2-40B4-BE49-F238E27FC236}">
                <a16:creationId xmlns:a16="http://schemas.microsoft.com/office/drawing/2014/main" id="{FE99A840-FE44-62E2-EE1C-1F87983344E6}"/>
              </a:ext>
            </a:extLst>
          </p:cNvPr>
          <p:cNvGrpSpPr/>
          <p:nvPr/>
        </p:nvGrpSpPr>
        <p:grpSpPr>
          <a:xfrm>
            <a:off x="2655864" y="1105484"/>
            <a:ext cx="3926049" cy="817091"/>
            <a:chOff x="2655864" y="1105484"/>
            <a:chExt cx="3926049" cy="817091"/>
          </a:xfrm>
        </p:grpSpPr>
        <p:sp>
          <p:nvSpPr>
            <p:cNvPr id="28" name="Rechteck 27">
              <a:extLst>
                <a:ext uri="{FF2B5EF4-FFF2-40B4-BE49-F238E27FC236}">
                  <a16:creationId xmlns:a16="http://schemas.microsoft.com/office/drawing/2014/main" id="{027FA1AE-E34E-3747-E662-3EC9A7D2F7D3}"/>
                </a:ext>
              </a:extLst>
            </p:cNvPr>
            <p:cNvSpPr/>
            <p:nvPr/>
          </p:nvSpPr>
          <p:spPr>
            <a:xfrm>
              <a:off x="2655864" y="1105484"/>
              <a:ext cx="3926049" cy="817091"/>
            </a:xfrm>
            <a:prstGeom prst="rect">
              <a:avLst/>
            </a:prstGeom>
            <a:solidFill>
              <a:srgbClr val="CCE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FB7FC8EA-4D03-D447-DC85-CDC112E09779}"/>
                </a:ext>
              </a:extLst>
            </p:cNvPr>
            <p:cNvSpPr txBox="1"/>
            <p:nvPr/>
          </p:nvSpPr>
          <p:spPr>
            <a:xfrm>
              <a:off x="3873988" y="1186090"/>
              <a:ext cx="1396024" cy="338554"/>
            </a:xfrm>
            <a:prstGeom prst="rect">
              <a:avLst/>
            </a:prstGeom>
            <a:noFill/>
          </p:spPr>
          <p:txBody>
            <a:bodyPr wrap="none" rtlCol="0">
              <a:spAutoFit/>
            </a:bodyPr>
            <a:lstStyle/>
            <a:p>
              <a:pPr algn="ctr"/>
              <a:r>
                <a:rPr lang="de-DE" sz="1600" b="1" dirty="0"/>
                <a:t>Fachsysteme</a:t>
              </a:r>
            </a:p>
          </p:txBody>
        </p:sp>
        <p:sp>
          <p:nvSpPr>
            <p:cNvPr id="30" name="Textfeld 29">
              <a:extLst>
                <a:ext uri="{FF2B5EF4-FFF2-40B4-BE49-F238E27FC236}">
                  <a16:creationId xmlns:a16="http://schemas.microsoft.com/office/drawing/2014/main" id="{248EBCEB-011B-3980-8FF8-55A46547A459}"/>
                </a:ext>
              </a:extLst>
            </p:cNvPr>
            <p:cNvSpPr txBox="1"/>
            <p:nvPr/>
          </p:nvSpPr>
          <p:spPr>
            <a:xfrm>
              <a:off x="3009551" y="1563111"/>
              <a:ext cx="3191771" cy="307777"/>
            </a:xfrm>
            <a:prstGeom prst="rect">
              <a:avLst/>
            </a:prstGeom>
            <a:noFill/>
          </p:spPr>
          <p:txBody>
            <a:bodyPr wrap="none" rtlCol="0">
              <a:spAutoFit/>
            </a:bodyPr>
            <a:lstStyle/>
            <a:p>
              <a:r>
                <a:rPr lang="de-DE" sz="1400" dirty="0"/>
                <a:t>ERP, CRM, ECM, Ticketing, HR/HCM, …</a:t>
              </a:r>
            </a:p>
          </p:txBody>
        </p:sp>
      </p:grpSp>
      <p:grpSp>
        <p:nvGrpSpPr>
          <p:cNvPr id="12" name="Gruppieren 11">
            <a:extLst>
              <a:ext uri="{FF2B5EF4-FFF2-40B4-BE49-F238E27FC236}">
                <a16:creationId xmlns:a16="http://schemas.microsoft.com/office/drawing/2014/main" id="{6ADF0C61-98ED-EA2A-1287-6B7E48A4E181}"/>
              </a:ext>
            </a:extLst>
          </p:cNvPr>
          <p:cNvGrpSpPr/>
          <p:nvPr/>
        </p:nvGrpSpPr>
        <p:grpSpPr>
          <a:xfrm>
            <a:off x="241467" y="2134069"/>
            <a:ext cx="2159668" cy="1688009"/>
            <a:chOff x="241467" y="2134069"/>
            <a:chExt cx="2159668" cy="1688009"/>
          </a:xfrm>
        </p:grpSpPr>
        <p:sp>
          <p:nvSpPr>
            <p:cNvPr id="32" name="Rechteck 31">
              <a:extLst>
                <a:ext uri="{FF2B5EF4-FFF2-40B4-BE49-F238E27FC236}">
                  <a16:creationId xmlns:a16="http://schemas.microsoft.com/office/drawing/2014/main" id="{C66BD478-6316-7B03-F05B-5589C9371B7C}"/>
                </a:ext>
              </a:extLst>
            </p:cNvPr>
            <p:cNvSpPr/>
            <p:nvPr/>
          </p:nvSpPr>
          <p:spPr>
            <a:xfrm>
              <a:off x="242462" y="2134069"/>
              <a:ext cx="2114262" cy="1688009"/>
            </a:xfrm>
            <a:prstGeom prst="rect">
              <a:avLst/>
            </a:prstGeom>
            <a:solidFill>
              <a:srgbClr val="CCE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Textfeld 32">
              <a:extLst>
                <a:ext uri="{FF2B5EF4-FFF2-40B4-BE49-F238E27FC236}">
                  <a16:creationId xmlns:a16="http://schemas.microsoft.com/office/drawing/2014/main" id="{FD126C2D-6DD4-52E2-C458-A6F07B924C75}"/>
                </a:ext>
              </a:extLst>
            </p:cNvPr>
            <p:cNvSpPr txBox="1"/>
            <p:nvPr/>
          </p:nvSpPr>
          <p:spPr>
            <a:xfrm>
              <a:off x="241467" y="2224905"/>
              <a:ext cx="2114262" cy="338554"/>
            </a:xfrm>
            <a:prstGeom prst="rect">
              <a:avLst/>
            </a:prstGeom>
            <a:noFill/>
          </p:spPr>
          <p:txBody>
            <a:bodyPr wrap="square" rtlCol="0">
              <a:spAutoFit/>
            </a:bodyPr>
            <a:lstStyle/>
            <a:p>
              <a:pPr algn="ctr"/>
              <a:r>
                <a:rPr lang="de-DE" sz="1600" b="1" dirty="0"/>
                <a:t>Modellierung</a:t>
              </a:r>
            </a:p>
          </p:txBody>
        </p:sp>
        <p:sp>
          <p:nvSpPr>
            <p:cNvPr id="34" name="Textfeld 33">
              <a:extLst>
                <a:ext uri="{FF2B5EF4-FFF2-40B4-BE49-F238E27FC236}">
                  <a16:creationId xmlns:a16="http://schemas.microsoft.com/office/drawing/2014/main" id="{B75F1A1F-82B5-B648-1D9E-723C91CB279A}"/>
                </a:ext>
              </a:extLst>
            </p:cNvPr>
            <p:cNvSpPr txBox="1"/>
            <p:nvPr/>
          </p:nvSpPr>
          <p:spPr>
            <a:xfrm>
              <a:off x="286261" y="2540808"/>
              <a:ext cx="2114874" cy="1046440"/>
            </a:xfrm>
            <a:prstGeom prst="rect">
              <a:avLst/>
            </a:prstGeom>
            <a:noFill/>
          </p:spPr>
          <p:txBody>
            <a:bodyPr wrap="none" rtlCol="0">
              <a:spAutoFit/>
            </a:bodyPr>
            <a:lstStyle/>
            <a:p>
              <a:pPr>
                <a:spcBef>
                  <a:spcPts val="1200"/>
                </a:spcBef>
              </a:pPr>
              <a:r>
                <a:rPr lang="de-DE" sz="1400" dirty="0"/>
                <a:t>Dokumentation, Entwurf</a:t>
              </a:r>
            </a:p>
            <a:p>
              <a:pPr>
                <a:spcBef>
                  <a:spcPts val="1200"/>
                </a:spcBef>
              </a:pPr>
              <a:r>
                <a:rPr lang="de-DE" sz="1400" dirty="0"/>
                <a:t>Strukturanalyse</a:t>
              </a:r>
            </a:p>
            <a:p>
              <a:pPr>
                <a:spcBef>
                  <a:spcPts val="1200"/>
                </a:spcBef>
              </a:pPr>
              <a:r>
                <a:rPr lang="de-DE" sz="1400" dirty="0"/>
                <a:t>Simulation</a:t>
              </a:r>
            </a:p>
          </p:txBody>
        </p:sp>
      </p:grpSp>
      <p:grpSp>
        <p:nvGrpSpPr>
          <p:cNvPr id="13" name="Gruppieren 12">
            <a:extLst>
              <a:ext uri="{FF2B5EF4-FFF2-40B4-BE49-F238E27FC236}">
                <a16:creationId xmlns:a16="http://schemas.microsoft.com/office/drawing/2014/main" id="{D24DF0C3-F2F1-A19B-C78D-5E712C201136}"/>
              </a:ext>
            </a:extLst>
          </p:cNvPr>
          <p:cNvGrpSpPr/>
          <p:nvPr/>
        </p:nvGrpSpPr>
        <p:grpSpPr>
          <a:xfrm>
            <a:off x="6881053" y="2134069"/>
            <a:ext cx="2115256" cy="1688009"/>
            <a:chOff x="6881053" y="2134069"/>
            <a:chExt cx="2115256" cy="1688009"/>
          </a:xfrm>
        </p:grpSpPr>
        <p:sp>
          <p:nvSpPr>
            <p:cNvPr id="36" name="Rechteck 35">
              <a:extLst>
                <a:ext uri="{FF2B5EF4-FFF2-40B4-BE49-F238E27FC236}">
                  <a16:creationId xmlns:a16="http://schemas.microsoft.com/office/drawing/2014/main" id="{D524D1AE-33F0-4D6C-A349-B4D543D1892F}"/>
                </a:ext>
              </a:extLst>
            </p:cNvPr>
            <p:cNvSpPr/>
            <p:nvPr/>
          </p:nvSpPr>
          <p:spPr>
            <a:xfrm>
              <a:off x="6882047" y="2134069"/>
              <a:ext cx="2114262" cy="1688009"/>
            </a:xfrm>
            <a:prstGeom prst="rect">
              <a:avLst/>
            </a:prstGeom>
            <a:solidFill>
              <a:srgbClr val="CCE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Textfeld 36">
              <a:extLst>
                <a:ext uri="{FF2B5EF4-FFF2-40B4-BE49-F238E27FC236}">
                  <a16:creationId xmlns:a16="http://schemas.microsoft.com/office/drawing/2014/main" id="{42B8A995-B09E-EF8A-F814-A0A0891661EA}"/>
                </a:ext>
              </a:extLst>
            </p:cNvPr>
            <p:cNvSpPr txBox="1"/>
            <p:nvPr/>
          </p:nvSpPr>
          <p:spPr>
            <a:xfrm>
              <a:off x="6881053" y="2224905"/>
              <a:ext cx="2114261" cy="338554"/>
            </a:xfrm>
            <a:prstGeom prst="rect">
              <a:avLst/>
            </a:prstGeom>
            <a:noFill/>
          </p:spPr>
          <p:txBody>
            <a:bodyPr wrap="square" rtlCol="0">
              <a:spAutoFit/>
            </a:bodyPr>
            <a:lstStyle/>
            <a:p>
              <a:pPr algn="ctr"/>
              <a:r>
                <a:rPr lang="de-DE" sz="1600" b="1" dirty="0"/>
                <a:t>Analyse</a:t>
              </a:r>
            </a:p>
          </p:txBody>
        </p:sp>
        <p:sp>
          <p:nvSpPr>
            <p:cNvPr id="38" name="Textfeld 37">
              <a:extLst>
                <a:ext uri="{FF2B5EF4-FFF2-40B4-BE49-F238E27FC236}">
                  <a16:creationId xmlns:a16="http://schemas.microsoft.com/office/drawing/2014/main" id="{D6879EDC-F3AA-6AB9-52A7-C8F1A5D56EA1}"/>
                </a:ext>
              </a:extLst>
            </p:cNvPr>
            <p:cNvSpPr txBox="1"/>
            <p:nvPr/>
          </p:nvSpPr>
          <p:spPr>
            <a:xfrm>
              <a:off x="6925846" y="2540808"/>
              <a:ext cx="1999522" cy="1046440"/>
            </a:xfrm>
            <a:prstGeom prst="rect">
              <a:avLst/>
            </a:prstGeom>
            <a:noFill/>
          </p:spPr>
          <p:txBody>
            <a:bodyPr wrap="none" rtlCol="0">
              <a:spAutoFit/>
            </a:bodyPr>
            <a:lstStyle/>
            <a:p>
              <a:pPr>
                <a:spcBef>
                  <a:spcPts val="1200"/>
                </a:spcBef>
              </a:pPr>
              <a:r>
                <a:rPr lang="de-DE" sz="1400" dirty="0"/>
                <a:t>Monitoring</a:t>
              </a:r>
            </a:p>
            <a:p>
              <a:pPr>
                <a:spcBef>
                  <a:spcPts val="1200"/>
                </a:spcBef>
              </a:pPr>
              <a:r>
                <a:rPr lang="de-DE" sz="1400" dirty="0"/>
                <a:t>Dashboards, Reporting</a:t>
              </a:r>
            </a:p>
            <a:p>
              <a:pPr>
                <a:spcBef>
                  <a:spcPts val="1200"/>
                </a:spcBef>
              </a:pPr>
              <a:r>
                <a:rPr lang="de-DE" sz="1400" dirty="0"/>
                <a:t>Process Mining</a:t>
              </a:r>
            </a:p>
          </p:txBody>
        </p:sp>
      </p:grpSp>
      <p:grpSp>
        <p:nvGrpSpPr>
          <p:cNvPr id="47" name="Gruppieren 46">
            <a:extLst>
              <a:ext uri="{FF2B5EF4-FFF2-40B4-BE49-F238E27FC236}">
                <a16:creationId xmlns:a16="http://schemas.microsoft.com/office/drawing/2014/main" id="{50AE4AE7-1CF0-83E6-8344-EE2518EB01FC}"/>
              </a:ext>
            </a:extLst>
          </p:cNvPr>
          <p:cNvGrpSpPr/>
          <p:nvPr/>
        </p:nvGrpSpPr>
        <p:grpSpPr>
          <a:xfrm>
            <a:off x="293261" y="937138"/>
            <a:ext cx="8624352" cy="15340"/>
            <a:chOff x="293261" y="937138"/>
            <a:chExt cx="8624352" cy="15340"/>
          </a:xfrm>
        </p:grpSpPr>
        <p:cxnSp>
          <p:nvCxnSpPr>
            <p:cNvPr id="40" name="Gerade Verbindung mit Pfeil 39">
              <a:extLst>
                <a:ext uri="{FF2B5EF4-FFF2-40B4-BE49-F238E27FC236}">
                  <a16:creationId xmlns:a16="http://schemas.microsoft.com/office/drawing/2014/main" id="{7B42E5C6-1EB0-142A-22BE-57EAA6504373}"/>
                </a:ext>
              </a:extLst>
            </p:cNvPr>
            <p:cNvCxnSpPr>
              <a:cxnSpLocks/>
            </p:cNvCxnSpPr>
            <p:nvPr/>
          </p:nvCxnSpPr>
          <p:spPr>
            <a:xfrm flipV="1">
              <a:off x="2290807" y="937138"/>
              <a:ext cx="1553051" cy="15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7EB28F6F-1291-13F1-7455-BCFE0EF900E3}"/>
                </a:ext>
              </a:extLst>
            </p:cNvPr>
            <p:cNvCxnSpPr>
              <a:cxnSpLocks/>
            </p:cNvCxnSpPr>
            <p:nvPr/>
          </p:nvCxnSpPr>
          <p:spPr>
            <a:xfrm flipV="1">
              <a:off x="5097945" y="937138"/>
              <a:ext cx="1553051" cy="15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Verbinder: gewinkelt 43">
              <a:extLst>
                <a:ext uri="{FF2B5EF4-FFF2-40B4-BE49-F238E27FC236}">
                  <a16:creationId xmlns:a16="http://schemas.microsoft.com/office/drawing/2014/main" id="{7FBE5506-E360-39D4-C7AB-BEAD08AE3FA2}"/>
                </a:ext>
              </a:extLst>
            </p:cNvPr>
            <p:cNvCxnSpPr>
              <a:stCxn id="9" idx="3"/>
              <a:endCxn id="7" idx="1"/>
            </p:cNvCxnSpPr>
            <p:nvPr/>
          </p:nvCxnSpPr>
          <p:spPr>
            <a:xfrm flipH="1">
              <a:off x="293261" y="937138"/>
              <a:ext cx="8624352" cy="12700"/>
            </a:xfrm>
            <a:prstGeom prst="bentConnector5">
              <a:avLst>
                <a:gd name="adj1" fmla="val -1826"/>
                <a:gd name="adj2" fmla="val -2028276"/>
                <a:gd name="adj3" fmla="val 10265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E009AE2-5391-1512-FA4B-E612B81A60C1}"/>
              </a:ext>
            </a:extLst>
          </p:cNvPr>
          <p:cNvSpPr>
            <a:spLocks noGrp="1"/>
          </p:cNvSpPr>
          <p:nvPr>
            <p:ph type="title"/>
          </p:nvPr>
        </p:nvSpPr>
        <p:spPr/>
        <p:txBody>
          <a:bodyPr/>
          <a:lstStyle/>
          <a:p>
            <a:r>
              <a:rPr lang="de-DE" dirty="0"/>
              <a:t>Prozessmanagement und Künstliche Intelligenz</a:t>
            </a:r>
          </a:p>
        </p:txBody>
      </p:sp>
      <p:sp>
        <p:nvSpPr>
          <p:cNvPr id="4" name="Foliennummernplatzhalter 3">
            <a:extLst>
              <a:ext uri="{FF2B5EF4-FFF2-40B4-BE49-F238E27FC236}">
                <a16:creationId xmlns:a16="http://schemas.microsoft.com/office/drawing/2014/main" id="{C802BFAE-F8F9-D925-0B62-85E18AB340CD}"/>
              </a:ext>
            </a:extLst>
          </p:cNvPr>
          <p:cNvSpPr>
            <a:spLocks noGrp="1"/>
          </p:cNvSpPr>
          <p:nvPr>
            <p:ph type="sldNum" sz="quarter" idx="4"/>
          </p:nvPr>
        </p:nvSpPr>
        <p:spPr/>
        <p:txBody>
          <a:bodyPr/>
          <a:lstStyle/>
          <a:p>
            <a:fld id="{7F96E9B4-4BE7-9642-B93F-3567CEED0D4C}" type="slidenum">
              <a:rPr lang="de-DE" smtClean="0"/>
              <a:pPr/>
              <a:t>14</a:t>
            </a:fld>
            <a:endParaRPr lang="de-DE" dirty="0"/>
          </a:p>
        </p:txBody>
      </p:sp>
      <p:sp>
        <p:nvSpPr>
          <p:cNvPr id="5" name="Fußzeilenplatzhalter 4">
            <a:extLst>
              <a:ext uri="{FF2B5EF4-FFF2-40B4-BE49-F238E27FC236}">
                <a16:creationId xmlns:a16="http://schemas.microsoft.com/office/drawing/2014/main" id="{B6BA5170-7FAD-8C59-F033-A0A198F15662}"/>
              </a:ext>
            </a:extLst>
          </p:cNvPr>
          <p:cNvSpPr>
            <a:spLocks noGrp="1"/>
          </p:cNvSpPr>
          <p:nvPr>
            <p:ph type="ftr" sz="quarter" idx="3"/>
          </p:nvPr>
        </p:nvSpPr>
        <p:spPr/>
        <p:txBody>
          <a:bodyPr/>
          <a:lstStyle/>
          <a:p>
            <a:r>
              <a:rPr lang="de-DE" dirty="0"/>
              <a:t>Digital Workplace Experience</a:t>
            </a:r>
          </a:p>
        </p:txBody>
      </p:sp>
      <p:pic>
        <p:nvPicPr>
          <p:cNvPr id="6" name="Grafik 5">
            <a:extLst>
              <a:ext uri="{FF2B5EF4-FFF2-40B4-BE49-F238E27FC236}">
                <a16:creationId xmlns:a16="http://schemas.microsoft.com/office/drawing/2014/main" id="{274E6EE2-2BC3-C754-8EB1-27926A5AB3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0138" y="2166145"/>
            <a:ext cx="868225" cy="1041870"/>
          </a:xfrm>
          <a:prstGeom prst="rect">
            <a:avLst/>
          </a:prstGeom>
        </p:spPr>
      </p:pic>
      <p:sp>
        <p:nvSpPr>
          <p:cNvPr id="9" name="Rechteck 8">
            <a:extLst>
              <a:ext uri="{FF2B5EF4-FFF2-40B4-BE49-F238E27FC236}">
                <a16:creationId xmlns:a16="http://schemas.microsoft.com/office/drawing/2014/main" id="{AFECE27E-237B-D387-90C3-265776E744AB}"/>
              </a:ext>
            </a:extLst>
          </p:cNvPr>
          <p:cNvSpPr/>
          <p:nvPr/>
        </p:nvSpPr>
        <p:spPr>
          <a:xfrm>
            <a:off x="579118" y="3845604"/>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Spezialfunktionen in Spezialsystemen</a:t>
            </a:r>
          </a:p>
        </p:txBody>
      </p:sp>
      <p:sp>
        <p:nvSpPr>
          <p:cNvPr id="10" name="Rechteck 9">
            <a:extLst>
              <a:ext uri="{FF2B5EF4-FFF2-40B4-BE49-F238E27FC236}">
                <a16:creationId xmlns:a16="http://schemas.microsoft.com/office/drawing/2014/main" id="{9C884A44-1A6E-579A-6889-70D5E03EA382}"/>
              </a:ext>
            </a:extLst>
          </p:cNvPr>
          <p:cNvSpPr/>
          <p:nvPr/>
        </p:nvSpPr>
        <p:spPr>
          <a:xfrm>
            <a:off x="579119" y="1783100"/>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Muster erkennen und nutzbar machen</a:t>
            </a:r>
          </a:p>
        </p:txBody>
      </p:sp>
      <p:sp>
        <p:nvSpPr>
          <p:cNvPr id="11" name="Rechteck 10">
            <a:extLst>
              <a:ext uri="{FF2B5EF4-FFF2-40B4-BE49-F238E27FC236}">
                <a16:creationId xmlns:a16="http://schemas.microsoft.com/office/drawing/2014/main" id="{388A3569-F800-EE7F-43B7-E56A4DC2C435}"/>
              </a:ext>
            </a:extLst>
          </p:cNvPr>
          <p:cNvSpPr/>
          <p:nvPr/>
        </p:nvSpPr>
        <p:spPr>
          <a:xfrm>
            <a:off x="579119" y="2839764"/>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Automatismen </a:t>
            </a:r>
            <a:br>
              <a:rPr lang="de-DE" dirty="0"/>
            </a:br>
            <a:r>
              <a:rPr lang="de-DE" sz="1600" dirty="0"/>
              <a:t>(Entscheidungen, Verknüpfungen)</a:t>
            </a:r>
          </a:p>
        </p:txBody>
      </p:sp>
      <p:sp>
        <p:nvSpPr>
          <p:cNvPr id="12" name="Rechteck 11">
            <a:extLst>
              <a:ext uri="{FF2B5EF4-FFF2-40B4-BE49-F238E27FC236}">
                <a16:creationId xmlns:a16="http://schemas.microsoft.com/office/drawing/2014/main" id="{211292EE-1493-6A24-3F9F-EB53BDC3949A}"/>
              </a:ext>
            </a:extLst>
          </p:cNvPr>
          <p:cNvSpPr/>
          <p:nvPr/>
        </p:nvSpPr>
        <p:spPr>
          <a:xfrm>
            <a:off x="5299165" y="1783100"/>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Interaktion</a:t>
            </a:r>
            <a:br>
              <a:rPr lang="de-DE" dirty="0"/>
            </a:br>
            <a:r>
              <a:rPr lang="de-DE" sz="1600" dirty="0"/>
              <a:t>(Sprachverarbeitung etc.)</a:t>
            </a:r>
          </a:p>
        </p:txBody>
      </p:sp>
      <p:sp>
        <p:nvSpPr>
          <p:cNvPr id="13" name="Rechteck 12">
            <a:extLst>
              <a:ext uri="{FF2B5EF4-FFF2-40B4-BE49-F238E27FC236}">
                <a16:creationId xmlns:a16="http://schemas.microsoft.com/office/drawing/2014/main" id="{B67DD2B3-925D-2D9E-B024-F8E88FAA2829}"/>
              </a:ext>
            </a:extLst>
          </p:cNvPr>
          <p:cNvSpPr/>
          <p:nvPr/>
        </p:nvSpPr>
        <p:spPr>
          <a:xfrm>
            <a:off x="5299165" y="2839764"/>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Prozessanstoß</a:t>
            </a:r>
            <a:br>
              <a:rPr lang="de-DE" dirty="0"/>
            </a:br>
            <a:r>
              <a:rPr lang="de-DE" sz="1600" dirty="0"/>
              <a:t>(Erkennen Handlungsbedarf)</a:t>
            </a:r>
          </a:p>
        </p:txBody>
      </p:sp>
      <p:sp>
        <p:nvSpPr>
          <p:cNvPr id="2" name="Rechteck 1">
            <a:extLst>
              <a:ext uri="{FF2B5EF4-FFF2-40B4-BE49-F238E27FC236}">
                <a16:creationId xmlns:a16="http://schemas.microsoft.com/office/drawing/2014/main" id="{21F88BCC-88A1-B154-BC57-C31E7C2480D2}"/>
              </a:ext>
            </a:extLst>
          </p:cNvPr>
          <p:cNvSpPr/>
          <p:nvPr/>
        </p:nvSpPr>
        <p:spPr>
          <a:xfrm>
            <a:off x="579118" y="751848"/>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Identifikation von Prozessabläufen etc.</a:t>
            </a:r>
          </a:p>
        </p:txBody>
      </p:sp>
      <p:sp>
        <p:nvSpPr>
          <p:cNvPr id="7" name="Rechteck 6">
            <a:extLst>
              <a:ext uri="{FF2B5EF4-FFF2-40B4-BE49-F238E27FC236}">
                <a16:creationId xmlns:a16="http://schemas.microsoft.com/office/drawing/2014/main" id="{DCF1A5CB-D59D-1917-D73E-7B1273EF3EC9}"/>
              </a:ext>
            </a:extLst>
          </p:cNvPr>
          <p:cNvSpPr/>
          <p:nvPr/>
        </p:nvSpPr>
        <p:spPr>
          <a:xfrm>
            <a:off x="5299164" y="3845604"/>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KI-basierte Prozesslösungen</a:t>
            </a:r>
            <a:br>
              <a:rPr lang="de-DE" dirty="0"/>
            </a:br>
            <a:r>
              <a:rPr lang="de-DE" sz="1600" dirty="0"/>
              <a:t>(bspw. Agentensysteme)</a:t>
            </a:r>
            <a:endParaRPr lang="de-DE" dirty="0"/>
          </a:p>
        </p:txBody>
      </p:sp>
      <p:sp>
        <p:nvSpPr>
          <p:cNvPr id="14" name="Rechteck 13">
            <a:extLst>
              <a:ext uri="{FF2B5EF4-FFF2-40B4-BE49-F238E27FC236}">
                <a16:creationId xmlns:a16="http://schemas.microsoft.com/office/drawing/2014/main" id="{75843C4A-E66A-0245-6A2D-59786951F53E}"/>
              </a:ext>
            </a:extLst>
          </p:cNvPr>
          <p:cNvSpPr/>
          <p:nvPr/>
        </p:nvSpPr>
        <p:spPr>
          <a:xfrm>
            <a:off x="5299163" y="751848"/>
            <a:ext cx="3370217" cy="851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Vorverarbeitung</a:t>
            </a:r>
            <a:br>
              <a:rPr lang="de-DE" dirty="0"/>
            </a:br>
            <a:r>
              <a:rPr lang="de-DE" sz="1600" dirty="0"/>
              <a:t>(Texterkennung, Transformation)</a:t>
            </a:r>
            <a:endParaRPr lang="de-DE" dirty="0"/>
          </a:p>
        </p:txBody>
      </p:sp>
    </p:spTree>
    <p:extLst>
      <p:ext uri="{BB962C8B-B14F-4D97-AF65-F5344CB8AC3E}">
        <p14:creationId xmlns:p14="http://schemas.microsoft.com/office/powerpoint/2010/main" val="33459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 grpId="0" animBg="1"/>
      <p:bldP spid="7"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EDD9B-DE80-7718-C034-67174A19DC1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35E312D-38FB-BF3B-0C92-02BD801A8FB6}"/>
              </a:ext>
            </a:extLst>
          </p:cNvPr>
          <p:cNvSpPr>
            <a:spLocks noGrp="1"/>
          </p:cNvSpPr>
          <p:nvPr>
            <p:ph type="title"/>
          </p:nvPr>
        </p:nvSpPr>
        <p:spPr>
          <a:xfrm>
            <a:off x="719999" y="1671100"/>
            <a:ext cx="8028711" cy="1801299"/>
          </a:xfrm>
        </p:spPr>
        <p:txBody>
          <a:bodyPr/>
          <a:lstStyle/>
          <a:p>
            <a:r>
              <a:rPr lang="de-DE" dirty="0"/>
              <a:t>Mitarbeiter gezielt einbinden,</a:t>
            </a:r>
            <a:br>
              <a:rPr lang="de-DE" dirty="0"/>
            </a:br>
            <a:r>
              <a:rPr lang="de-DE" dirty="0"/>
              <a:t>Verankerung in der Organisation</a:t>
            </a:r>
          </a:p>
        </p:txBody>
      </p:sp>
      <p:sp>
        <p:nvSpPr>
          <p:cNvPr id="4" name="Textplatzhalter 3">
            <a:extLst>
              <a:ext uri="{FF2B5EF4-FFF2-40B4-BE49-F238E27FC236}">
                <a16:creationId xmlns:a16="http://schemas.microsoft.com/office/drawing/2014/main" id="{9F3D3E1E-D548-EE8D-B883-86E00C461021}"/>
              </a:ext>
            </a:extLst>
          </p:cNvPr>
          <p:cNvSpPr>
            <a:spLocks noGrp="1"/>
          </p:cNvSpPr>
          <p:nvPr>
            <p:ph type="body" sz="quarter" idx="10"/>
          </p:nvPr>
        </p:nvSpPr>
        <p:spPr/>
        <p:txBody>
          <a:bodyPr/>
          <a:lstStyle/>
          <a:p>
            <a:r>
              <a:rPr lang="de-DE" dirty="0"/>
              <a:t>03</a:t>
            </a:r>
          </a:p>
        </p:txBody>
      </p:sp>
    </p:spTree>
    <p:extLst>
      <p:ext uri="{BB962C8B-B14F-4D97-AF65-F5344CB8AC3E}">
        <p14:creationId xmlns:p14="http://schemas.microsoft.com/office/powerpoint/2010/main" val="275216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371C031-6B83-C1BA-F2E3-5F6B6ECB7BE9}"/>
              </a:ext>
            </a:extLst>
          </p:cNvPr>
          <p:cNvSpPr>
            <a:spLocks noGrp="1"/>
          </p:cNvSpPr>
          <p:nvPr>
            <p:ph type="sldNum" sz="quarter" idx="4"/>
          </p:nvPr>
        </p:nvSpPr>
        <p:spPr/>
        <p:txBody>
          <a:bodyPr/>
          <a:lstStyle/>
          <a:p>
            <a:fld id="{7F96E9B4-4BE7-9642-B93F-3567CEED0D4C}" type="slidenum">
              <a:rPr lang="de-DE" smtClean="0"/>
              <a:pPr/>
              <a:t>16</a:t>
            </a:fld>
            <a:endParaRPr lang="de-DE" dirty="0">
              <a:solidFill>
                <a:schemeClr val="bg1"/>
              </a:solidFill>
            </a:endParaRPr>
          </a:p>
        </p:txBody>
      </p:sp>
      <p:sp>
        <p:nvSpPr>
          <p:cNvPr id="5" name="Fußzeilenplatzhalter 4">
            <a:extLst>
              <a:ext uri="{FF2B5EF4-FFF2-40B4-BE49-F238E27FC236}">
                <a16:creationId xmlns:a16="http://schemas.microsoft.com/office/drawing/2014/main" id="{F2CAB5EA-A394-4C33-9FE1-C78F701A7EF8}"/>
              </a:ext>
            </a:extLst>
          </p:cNvPr>
          <p:cNvSpPr>
            <a:spLocks noGrp="1"/>
          </p:cNvSpPr>
          <p:nvPr>
            <p:ph type="ftr" sz="quarter" idx="3"/>
          </p:nvPr>
        </p:nvSpPr>
        <p:spPr/>
        <p:txBody>
          <a:bodyPr/>
          <a:lstStyle/>
          <a:p>
            <a:r>
              <a:rPr lang="de-DE" dirty="0"/>
              <a:t>Digital Workplace Experience</a:t>
            </a:r>
          </a:p>
        </p:txBody>
      </p:sp>
      <p:sp>
        <p:nvSpPr>
          <p:cNvPr id="6" name="Titel 5">
            <a:extLst>
              <a:ext uri="{FF2B5EF4-FFF2-40B4-BE49-F238E27FC236}">
                <a16:creationId xmlns:a16="http://schemas.microsoft.com/office/drawing/2014/main" id="{24CF6EFD-816A-4FC5-A393-06F9B22F2A03}"/>
              </a:ext>
            </a:extLst>
          </p:cNvPr>
          <p:cNvSpPr>
            <a:spLocks noGrp="1"/>
          </p:cNvSpPr>
          <p:nvPr>
            <p:ph type="title"/>
          </p:nvPr>
        </p:nvSpPr>
        <p:spPr/>
        <p:txBody>
          <a:bodyPr/>
          <a:lstStyle/>
          <a:p>
            <a:r>
              <a:rPr lang="de-DE" dirty="0"/>
              <a:t>Gezielte Unterstützung des Anwenders in seinen Aufgaben</a:t>
            </a:r>
          </a:p>
        </p:txBody>
      </p:sp>
      <p:sp>
        <p:nvSpPr>
          <p:cNvPr id="9" name="AutoShape 3">
            <a:extLst>
              <a:ext uri="{FF2B5EF4-FFF2-40B4-BE49-F238E27FC236}">
                <a16:creationId xmlns:a16="http://schemas.microsoft.com/office/drawing/2014/main" id="{32EFF9C3-D8A4-4146-8851-4940236352C3}"/>
              </a:ext>
            </a:extLst>
          </p:cNvPr>
          <p:cNvSpPr>
            <a:spLocks noChangeArrowheads="1"/>
          </p:cNvSpPr>
          <p:nvPr/>
        </p:nvSpPr>
        <p:spPr bwMode="auto">
          <a:xfrm>
            <a:off x="755578" y="883129"/>
            <a:ext cx="7416824" cy="303610"/>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50" dirty="0">
              <a:cs typeface="Arial" panose="020B0604020202020204" pitchFamily="34" charset="0"/>
            </a:endParaRPr>
          </a:p>
        </p:txBody>
      </p:sp>
      <p:sp>
        <p:nvSpPr>
          <p:cNvPr id="10" name="Text Box 5">
            <a:extLst>
              <a:ext uri="{FF2B5EF4-FFF2-40B4-BE49-F238E27FC236}">
                <a16:creationId xmlns:a16="http://schemas.microsoft.com/office/drawing/2014/main" id="{CF758D7F-3211-4902-A909-2E82D1DAF05F}"/>
              </a:ext>
            </a:extLst>
          </p:cNvPr>
          <p:cNvSpPr txBox="1">
            <a:spLocks noChangeArrowheads="1"/>
          </p:cNvSpPr>
          <p:nvPr/>
        </p:nvSpPr>
        <p:spPr bwMode="auto">
          <a:xfrm>
            <a:off x="2209572" y="703190"/>
            <a:ext cx="1646031" cy="326231"/>
          </a:xfrm>
          <a:prstGeom prst="rect">
            <a:avLst/>
          </a:prstGeom>
          <a:noFill/>
          <a:ln>
            <a:noFill/>
          </a:ln>
          <a:effectLst/>
        </p:spPr>
        <p:txBody>
          <a:bodyPr lIns="48191" tIns="24095" rIns="48191" bIns="24095">
            <a:spAutoFit/>
          </a:bodyPr>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spcBef>
                <a:spcPct val="50000"/>
              </a:spcBef>
            </a:pPr>
            <a:r>
              <a:rPr lang="de-DE" sz="1800" b="1" dirty="0">
                <a:solidFill>
                  <a:srgbClr val="000000"/>
                </a:solidFill>
                <a:latin typeface="+mn-lt"/>
                <a:cs typeface="Arial" panose="020B0604020202020204" pitchFamily="34" charset="0"/>
              </a:rPr>
              <a:t>Anwender</a:t>
            </a:r>
          </a:p>
        </p:txBody>
      </p:sp>
      <p:sp>
        <p:nvSpPr>
          <p:cNvPr id="11" name="AutoShape 6">
            <a:extLst>
              <a:ext uri="{FF2B5EF4-FFF2-40B4-BE49-F238E27FC236}">
                <a16:creationId xmlns:a16="http://schemas.microsoft.com/office/drawing/2014/main" id="{25BD018D-E82E-409B-821F-B975E4756134}"/>
              </a:ext>
            </a:extLst>
          </p:cNvPr>
          <p:cNvSpPr>
            <a:spLocks noChangeArrowheads="1"/>
          </p:cNvSpPr>
          <p:nvPr/>
        </p:nvSpPr>
        <p:spPr bwMode="auto">
          <a:xfrm>
            <a:off x="6485580" y="1078389"/>
            <a:ext cx="570310" cy="3390900"/>
          </a:xfrm>
          <a:prstGeom prst="upArrow">
            <a:avLst>
              <a:gd name="adj1" fmla="val 36861"/>
              <a:gd name="adj2" fmla="val 92269"/>
            </a:avLst>
          </a:prstGeom>
          <a:gradFill rotWithShape="1">
            <a:gsLst>
              <a:gs pos="0">
                <a:srgbClr val="FFCC00"/>
              </a:gs>
              <a:gs pos="100000">
                <a:srgbClr val="FFCC00">
                  <a:gamma/>
                  <a:tint val="42353"/>
                  <a:invGamma/>
                </a:srgbClr>
              </a:gs>
            </a:gsLst>
            <a:lin ang="0" scaled="1"/>
          </a:gradFill>
          <a:ln w="3175"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50" dirty="0">
              <a:cs typeface="Arial" panose="020B0604020202020204" pitchFamily="34" charset="0"/>
            </a:endParaRPr>
          </a:p>
        </p:txBody>
      </p:sp>
      <p:grpSp>
        <p:nvGrpSpPr>
          <p:cNvPr id="12" name="Group 8">
            <a:extLst>
              <a:ext uri="{FF2B5EF4-FFF2-40B4-BE49-F238E27FC236}">
                <a16:creationId xmlns:a16="http://schemas.microsoft.com/office/drawing/2014/main" id="{85D68DAC-067E-474F-AAFC-EB595E394DC8}"/>
              </a:ext>
            </a:extLst>
          </p:cNvPr>
          <p:cNvGrpSpPr>
            <a:grpSpLocks/>
          </p:cNvGrpSpPr>
          <p:nvPr/>
        </p:nvGrpSpPr>
        <p:grpSpPr bwMode="auto">
          <a:xfrm>
            <a:off x="899594" y="1672716"/>
            <a:ext cx="1613273" cy="1019947"/>
            <a:chOff x="3010" y="2445"/>
            <a:chExt cx="1360" cy="673"/>
          </a:xfrm>
        </p:grpSpPr>
        <p:sp>
          <p:nvSpPr>
            <p:cNvPr id="13" name="AutoShape 9">
              <a:extLst>
                <a:ext uri="{FF2B5EF4-FFF2-40B4-BE49-F238E27FC236}">
                  <a16:creationId xmlns:a16="http://schemas.microsoft.com/office/drawing/2014/main" id="{884F7C9D-221E-4710-A8F4-0241FE9B692C}"/>
                </a:ext>
              </a:extLst>
            </p:cNvPr>
            <p:cNvSpPr>
              <a:spLocks noChangeAspect="1" noChangeArrowheads="1"/>
            </p:cNvSpPr>
            <p:nvPr/>
          </p:nvSpPr>
          <p:spPr bwMode="auto">
            <a:xfrm>
              <a:off x="3010" y="2445"/>
              <a:ext cx="1360" cy="655"/>
            </a:xfrm>
            <a:prstGeom prst="roundRect">
              <a:avLst>
                <a:gd name="adj" fmla="val 16667"/>
              </a:avLst>
            </a:prstGeom>
            <a:solidFill>
              <a:schemeClr val="accent2">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24092" rIns="48185" bIns="24092" anchor="ctr"/>
            <a:lstStyle/>
            <a:p>
              <a:pPr algn="ctr"/>
              <a:endParaRPr lang="de-DE" sz="750" b="1" dirty="0">
                <a:cs typeface="Arial" panose="020B0604020202020204" pitchFamily="34" charset="0"/>
              </a:endParaRPr>
            </a:p>
          </p:txBody>
        </p:sp>
        <p:sp>
          <p:nvSpPr>
            <p:cNvPr id="14" name="Rectangle 10">
              <a:extLst>
                <a:ext uri="{FF2B5EF4-FFF2-40B4-BE49-F238E27FC236}">
                  <a16:creationId xmlns:a16="http://schemas.microsoft.com/office/drawing/2014/main" id="{B7E65F41-92A8-4975-B194-04ABD771E67E}"/>
                </a:ext>
              </a:extLst>
            </p:cNvPr>
            <p:cNvSpPr>
              <a:spLocks noChangeAspect="1" noChangeArrowheads="1"/>
            </p:cNvSpPr>
            <p:nvPr/>
          </p:nvSpPr>
          <p:spPr bwMode="auto">
            <a:xfrm>
              <a:off x="3010" y="2665"/>
              <a:ext cx="1360" cy="45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56919" rIns="9487" bIns="37946" anchor="ctr"/>
            <a:lstStyle/>
            <a:p>
              <a:pPr marL="257162" indent="-257162">
                <a:lnSpc>
                  <a:spcPct val="90000"/>
                </a:lnSpc>
                <a:buFont typeface="+mj-lt"/>
                <a:buAutoNum type="arabicParenBoth"/>
              </a:pPr>
              <a:r>
                <a:rPr lang="de-DE" sz="1200" dirty="0">
                  <a:cs typeface="Arial" panose="020B0604020202020204" pitchFamily="34" charset="0"/>
                </a:rPr>
                <a:t>Handlungsbedarf</a:t>
              </a:r>
            </a:p>
            <a:p>
              <a:pPr marL="257162" indent="-257162">
                <a:lnSpc>
                  <a:spcPct val="90000"/>
                </a:lnSpc>
                <a:buFont typeface="+mj-lt"/>
                <a:buAutoNum type="arabicParenBoth"/>
              </a:pPr>
              <a:r>
                <a:rPr lang="de-DE" sz="1200" dirty="0">
                  <a:cs typeface="Arial" panose="020B0604020202020204" pitchFamily="34" charset="0"/>
                </a:rPr>
                <a:t>Prozessauswahl</a:t>
              </a:r>
            </a:p>
            <a:p>
              <a:pPr marL="257162" indent="-257162">
                <a:lnSpc>
                  <a:spcPct val="90000"/>
                </a:lnSpc>
                <a:buFont typeface="+mj-lt"/>
                <a:buAutoNum type="arabicParenBoth"/>
              </a:pPr>
              <a:r>
                <a:rPr lang="de-DE" sz="1200" dirty="0">
                  <a:cs typeface="Arial" panose="020B0604020202020204" pitchFamily="34" charset="0"/>
                </a:rPr>
                <a:t>Einstiegspunkt</a:t>
              </a:r>
            </a:p>
          </p:txBody>
        </p:sp>
        <p:sp>
          <p:nvSpPr>
            <p:cNvPr id="15" name="Text Box 11">
              <a:extLst>
                <a:ext uri="{FF2B5EF4-FFF2-40B4-BE49-F238E27FC236}">
                  <a16:creationId xmlns:a16="http://schemas.microsoft.com/office/drawing/2014/main" id="{945B5DE3-8AB5-458D-BC9A-D4FD1E67FDCB}"/>
                </a:ext>
              </a:extLst>
            </p:cNvPr>
            <p:cNvSpPr txBox="1">
              <a:spLocks noChangeAspect="1" noChangeArrowheads="1"/>
            </p:cNvSpPr>
            <p:nvPr/>
          </p:nvSpPr>
          <p:spPr bwMode="auto">
            <a:xfrm>
              <a:off x="3016" y="2497"/>
              <a:ext cx="1343" cy="1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spcBef>
                  <a:spcPct val="50000"/>
                </a:spcBef>
              </a:pPr>
              <a:r>
                <a:rPr lang="de-DE" sz="1200" dirty="0">
                  <a:solidFill>
                    <a:srgbClr val="000000"/>
                  </a:solidFill>
                  <a:latin typeface="+mn-lt"/>
                  <a:cs typeface="Arial" panose="020B0604020202020204" pitchFamily="34" charset="0"/>
                </a:rPr>
                <a:t>Problemidentifikation</a:t>
              </a:r>
            </a:p>
          </p:txBody>
        </p:sp>
      </p:grpSp>
      <p:grpSp>
        <p:nvGrpSpPr>
          <p:cNvPr id="16" name="Group 12">
            <a:extLst>
              <a:ext uri="{FF2B5EF4-FFF2-40B4-BE49-F238E27FC236}">
                <a16:creationId xmlns:a16="http://schemas.microsoft.com/office/drawing/2014/main" id="{DD0A2000-CCB4-4D69-B623-0D382A3FBB39}"/>
              </a:ext>
            </a:extLst>
          </p:cNvPr>
          <p:cNvGrpSpPr>
            <a:grpSpLocks/>
          </p:cNvGrpSpPr>
          <p:nvPr/>
        </p:nvGrpSpPr>
        <p:grpSpPr bwMode="auto">
          <a:xfrm>
            <a:off x="4086469" y="999393"/>
            <a:ext cx="1835942" cy="1018427"/>
            <a:chOff x="3010" y="2445"/>
            <a:chExt cx="1360" cy="673"/>
          </a:xfrm>
        </p:grpSpPr>
        <p:sp>
          <p:nvSpPr>
            <p:cNvPr id="17" name="AutoShape 13">
              <a:extLst>
                <a:ext uri="{FF2B5EF4-FFF2-40B4-BE49-F238E27FC236}">
                  <a16:creationId xmlns:a16="http://schemas.microsoft.com/office/drawing/2014/main" id="{A04401BC-7EF2-4537-8D13-DED32C553DA4}"/>
                </a:ext>
              </a:extLst>
            </p:cNvPr>
            <p:cNvSpPr>
              <a:spLocks noChangeAspect="1" noChangeArrowheads="1"/>
            </p:cNvSpPr>
            <p:nvPr/>
          </p:nvSpPr>
          <p:spPr bwMode="auto">
            <a:xfrm>
              <a:off x="3010" y="2445"/>
              <a:ext cx="1360" cy="655"/>
            </a:xfrm>
            <a:prstGeom prst="roundRect">
              <a:avLst>
                <a:gd name="adj" fmla="val 16667"/>
              </a:avLst>
            </a:prstGeom>
            <a:solidFill>
              <a:schemeClr val="accent2">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24092" rIns="48185" bIns="24092" anchor="ctr"/>
            <a:lstStyle/>
            <a:p>
              <a:pPr algn="ctr"/>
              <a:endParaRPr lang="de-DE" sz="750" b="1" dirty="0">
                <a:cs typeface="Arial" panose="020B0604020202020204" pitchFamily="34" charset="0"/>
              </a:endParaRPr>
            </a:p>
          </p:txBody>
        </p:sp>
        <p:sp>
          <p:nvSpPr>
            <p:cNvPr id="18" name="Rectangle 14">
              <a:extLst>
                <a:ext uri="{FF2B5EF4-FFF2-40B4-BE49-F238E27FC236}">
                  <a16:creationId xmlns:a16="http://schemas.microsoft.com/office/drawing/2014/main" id="{17FA623E-F159-489D-A976-658C2B60B069}"/>
                </a:ext>
              </a:extLst>
            </p:cNvPr>
            <p:cNvSpPr>
              <a:spLocks noChangeAspect="1" noChangeArrowheads="1"/>
            </p:cNvSpPr>
            <p:nvPr/>
          </p:nvSpPr>
          <p:spPr bwMode="auto">
            <a:xfrm>
              <a:off x="3010" y="2665"/>
              <a:ext cx="1360" cy="45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56919" rIns="9487" bIns="37946" anchor="ctr"/>
            <a:lstStyle/>
            <a:p>
              <a:pPr marL="257162" indent="-257162">
                <a:lnSpc>
                  <a:spcPct val="90000"/>
                </a:lnSpc>
                <a:buFont typeface="+mj-lt"/>
                <a:buAutoNum type="arabicParenBoth"/>
              </a:pPr>
              <a:r>
                <a:rPr lang="de-DE" sz="1200" dirty="0">
                  <a:cs typeface="Arial" panose="020B0604020202020204" pitchFamily="34" charset="0"/>
                </a:rPr>
                <a:t>Hilfen, Beispiele</a:t>
              </a:r>
            </a:p>
            <a:p>
              <a:pPr marL="257162" indent="-257162">
                <a:lnSpc>
                  <a:spcPct val="90000"/>
                </a:lnSpc>
                <a:buFont typeface="+mj-lt"/>
                <a:buAutoNum type="arabicParenBoth"/>
              </a:pPr>
              <a:r>
                <a:rPr lang="de-DE" sz="1200" dirty="0">
                  <a:cs typeface="Arial" panose="020B0604020202020204" pitchFamily="34" charset="0"/>
                </a:rPr>
                <a:t>Hintergründe</a:t>
              </a:r>
            </a:p>
            <a:p>
              <a:pPr marL="257162" indent="-257162">
                <a:lnSpc>
                  <a:spcPct val="90000"/>
                </a:lnSpc>
                <a:buFont typeface="+mj-lt"/>
                <a:buAutoNum type="arabicParenBoth"/>
              </a:pPr>
              <a:r>
                <a:rPr lang="de-DE" sz="1200" dirty="0">
                  <a:cs typeface="Arial" panose="020B0604020202020204" pitchFamily="34" charset="0"/>
                </a:rPr>
                <a:t>Verbundene Inhalte </a:t>
              </a:r>
            </a:p>
          </p:txBody>
        </p:sp>
        <p:sp>
          <p:nvSpPr>
            <p:cNvPr id="19" name="Text Box 15">
              <a:extLst>
                <a:ext uri="{FF2B5EF4-FFF2-40B4-BE49-F238E27FC236}">
                  <a16:creationId xmlns:a16="http://schemas.microsoft.com/office/drawing/2014/main" id="{0D2599C8-ACBB-46E1-812B-22953B2BCAAA}"/>
                </a:ext>
              </a:extLst>
            </p:cNvPr>
            <p:cNvSpPr txBox="1">
              <a:spLocks noChangeAspect="1" noChangeArrowheads="1"/>
            </p:cNvSpPr>
            <p:nvPr/>
          </p:nvSpPr>
          <p:spPr bwMode="auto">
            <a:xfrm>
              <a:off x="3016" y="2493"/>
              <a:ext cx="1342" cy="1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spcBef>
                  <a:spcPct val="50000"/>
                </a:spcBef>
              </a:pPr>
              <a:r>
                <a:rPr lang="de-DE" sz="1200" dirty="0">
                  <a:solidFill>
                    <a:srgbClr val="000000"/>
                  </a:solidFill>
                  <a:latin typeface="+mn-lt"/>
                  <a:cs typeface="Arial" panose="020B0604020202020204" pitchFamily="34" charset="0"/>
                </a:rPr>
                <a:t>Unterstützungswissen</a:t>
              </a:r>
            </a:p>
          </p:txBody>
        </p:sp>
      </p:grpSp>
      <p:grpSp>
        <p:nvGrpSpPr>
          <p:cNvPr id="20" name="Group 29">
            <a:extLst>
              <a:ext uri="{FF2B5EF4-FFF2-40B4-BE49-F238E27FC236}">
                <a16:creationId xmlns:a16="http://schemas.microsoft.com/office/drawing/2014/main" id="{FD3A60DF-6922-4986-8355-A190FDB08873}"/>
              </a:ext>
            </a:extLst>
          </p:cNvPr>
          <p:cNvGrpSpPr>
            <a:grpSpLocks/>
          </p:cNvGrpSpPr>
          <p:nvPr/>
        </p:nvGrpSpPr>
        <p:grpSpPr bwMode="auto">
          <a:xfrm>
            <a:off x="3425673" y="3335517"/>
            <a:ext cx="341710" cy="227410"/>
            <a:chOff x="2754" y="7358"/>
            <a:chExt cx="1800" cy="1260"/>
          </a:xfrm>
        </p:grpSpPr>
        <p:sp>
          <p:nvSpPr>
            <p:cNvPr id="21" name="AutoShape 30">
              <a:extLst>
                <a:ext uri="{FF2B5EF4-FFF2-40B4-BE49-F238E27FC236}">
                  <a16:creationId xmlns:a16="http://schemas.microsoft.com/office/drawing/2014/main" id="{AE670956-14FB-41A5-8DAF-C03A9BDE7BFA}"/>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a:lstStyle/>
            <a:p>
              <a:endParaRPr lang="de-DE" sz="1050" dirty="0">
                <a:cs typeface="Arial" panose="020B0604020202020204" pitchFamily="34" charset="0"/>
              </a:endParaRPr>
            </a:p>
          </p:txBody>
        </p:sp>
        <p:sp>
          <p:nvSpPr>
            <p:cNvPr id="22" name="Text Box 31">
              <a:extLst>
                <a:ext uri="{FF2B5EF4-FFF2-40B4-BE49-F238E27FC236}">
                  <a16:creationId xmlns:a16="http://schemas.microsoft.com/office/drawing/2014/main" id="{00FEBCB0-B5CC-41D5-841C-0752AC487724}"/>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191" tIns="24095" rIns="48191" bIns="24095"/>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endParaRPr lang="de-DE" sz="1800" b="1" dirty="0">
                <a:solidFill>
                  <a:srgbClr val="202088"/>
                </a:solidFill>
                <a:latin typeface="+mn-lt"/>
                <a:cs typeface="Arial" panose="020B0604020202020204" pitchFamily="34" charset="0"/>
              </a:endParaRPr>
            </a:p>
          </p:txBody>
        </p:sp>
      </p:grpSp>
      <p:grpSp>
        <p:nvGrpSpPr>
          <p:cNvPr id="23" name="Group 32">
            <a:extLst>
              <a:ext uri="{FF2B5EF4-FFF2-40B4-BE49-F238E27FC236}">
                <a16:creationId xmlns:a16="http://schemas.microsoft.com/office/drawing/2014/main" id="{854B4EE4-3244-47CF-A34B-706C3343F433}"/>
              </a:ext>
            </a:extLst>
          </p:cNvPr>
          <p:cNvGrpSpPr>
            <a:grpSpLocks/>
          </p:cNvGrpSpPr>
          <p:nvPr/>
        </p:nvGrpSpPr>
        <p:grpSpPr bwMode="auto">
          <a:xfrm>
            <a:off x="4468659" y="3346902"/>
            <a:ext cx="341710" cy="227410"/>
            <a:chOff x="2754" y="7358"/>
            <a:chExt cx="1800" cy="1260"/>
          </a:xfrm>
        </p:grpSpPr>
        <p:sp>
          <p:nvSpPr>
            <p:cNvPr id="24" name="AutoShape 33">
              <a:extLst>
                <a:ext uri="{FF2B5EF4-FFF2-40B4-BE49-F238E27FC236}">
                  <a16:creationId xmlns:a16="http://schemas.microsoft.com/office/drawing/2014/main" id="{8EB67641-99E0-4E07-9BA3-E6A86726984C}"/>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a:lstStyle/>
            <a:p>
              <a:endParaRPr lang="de-DE" sz="1050" dirty="0">
                <a:cs typeface="Arial" panose="020B0604020202020204" pitchFamily="34" charset="0"/>
              </a:endParaRPr>
            </a:p>
          </p:txBody>
        </p:sp>
        <p:sp>
          <p:nvSpPr>
            <p:cNvPr id="25" name="Text Box 34">
              <a:extLst>
                <a:ext uri="{FF2B5EF4-FFF2-40B4-BE49-F238E27FC236}">
                  <a16:creationId xmlns:a16="http://schemas.microsoft.com/office/drawing/2014/main" id="{2AC59C6C-2762-4D2C-A0E6-9A8452A0796A}"/>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191" tIns="24095" rIns="48191" bIns="24095"/>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endParaRPr lang="de-DE" sz="1800" b="1" dirty="0">
                <a:solidFill>
                  <a:srgbClr val="202088"/>
                </a:solidFill>
                <a:latin typeface="+mn-lt"/>
                <a:cs typeface="Arial" panose="020B0604020202020204" pitchFamily="34" charset="0"/>
              </a:endParaRPr>
            </a:p>
          </p:txBody>
        </p:sp>
      </p:grpSp>
      <p:grpSp>
        <p:nvGrpSpPr>
          <p:cNvPr id="26" name="Group 35">
            <a:extLst>
              <a:ext uri="{FF2B5EF4-FFF2-40B4-BE49-F238E27FC236}">
                <a16:creationId xmlns:a16="http://schemas.microsoft.com/office/drawing/2014/main" id="{D0B9C53A-ED12-419E-93AA-42CB7278572E}"/>
              </a:ext>
            </a:extLst>
          </p:cNvPr>
          <p:cNvGrpSpPr>
            <a:grpSpLocks/>
          </p:cNvGrpSpPr>
          <p:nvPr/>
        </p:nvGrpSpPr>
        <p:grpSpPr bwMode="auto">
          <a:xfrm>
            <a:off x="5416398" y="3335517"/>
            <a:ext cx="341710" cy="227410"/>
            <a:chOff x="2754" y="7358"/>
            <a:chExt cx="1800" cy="1260"/>
          </a:xfrm>
        </p:grpSpPr>
        <p:sp>
          <p:nvSpPr>
            <p:cNvPr id="27" name="AutoShape 36">
              <a:extLst>
                <a:ext uri="{FF2B5EF4-FFF2-40B4-BE49-F238E27FC236}">
                  <a16:creationId xmlns:a16="http://schemas.microsoft.com/office/drawing/2014/main" id="{48F975F9-00DA-4061-A6D0-11C738F42E2C}"/>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a:lstStyle/>
            <a:p>
              <a:endParaRPr lang="de-DE" sz="1050" dirty="0">
                <a:cs typeface="Arial" panose="020B0604020202020204" pitchFamily="34" charset="0"/>
              </a:endParaRPr>
            </a:p>
          </p:txBody>
        </p:sp>
        <p:sp>
          <p:nvSpPr>
            <p:cNvPr id="28" name="Text Box 37">
              <a:extLst>
                <a:ext uri="{FF2B5EF4-FFF2-40B4-BE49-F238E27FC236}">
                  <a16:creationId xmlns:a16="http://schemas.microsoft.com/office/drawing/2014/main" id="{861FF125-8A55-4811-A002-42823688A7DD}"/>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191" tIns="24095" rIns="48191" bIns="24095"/>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endParaRPr lang="de-DE" sz="1800" b="1" dirty="0">
                <a:solidFill>
                  <a:srgbClr val="202088"/>
                </a:solidFill>
                <a:latin typeface="+mn-lt"/>
                <a:cs typeface="Arial" panose="020B0604020202020204" pitchFamily="34" charset="0"/>
              </a:endParaRPr>
            </a:p>
          </p:txBody>
        </p:sp>
      </p:grpSp>
      <p:grpSp>
        <p:nvGrpSpPr>
          <p:cNvPr id="29" name="Group 135">
            <a:extLst>
              <a:ext uri="{FF2B5EF4-FFF2-40B4-BE49-F238E27FC236}">
                <a16:creationId xmlns:a16="http://schemas.microsoft.com/office/drawing/2014/main" id="{CED10C71-16D3-4014-B2F2-7342D180DDDB}"/>
              </a:ext>
            </a:extLst>
          </p:cNvPr>
          <p:cNvGrpSpPr>
            <a:grpSpLocks/>
          </p:cNvGrpSpPr>
          <p:nvPr/>
        </p:nvGrpSpPr>
        <p:grpSpPr bwMode="auto">
          <a:xfrm>
            <a:off x="2229094" y="2094317"/>
            <a:ext cx="6148986" cy="1408511"/>
            <a:chOff x="1139" y="1618"/>
            <a:chExt cx="4553" cy="1183"/>
          </a:xfrm>
        </p:grpSpPr>
        <p:sp>
          <p:nvSpPr>
            <p:cNvPr id="30" name="AutoShape 39">
              <a:extLst>
                <a:ext uri="{FF2B5EF4-FFF2-40B4-BE49-F238E27FC236}">
                  <a16:creationId xmlns:a16="http://schemas.microsoft.com/office/drawing/2014/main" id="{92C18002-D023-42C7-8AAB-4F1EF935946C}"/>
                </a:ext>
              </a:extLst>
            </p:cNvPr>
            <p:cNvSpPr>
              <a:spLocks noChangeAspect="1" noChangeArrowheads="1"/>
            </p:cNvSpPr>
            <p:nvPr/>
          </p:nvSpPr>
          <p:spPr bwMode="auto">
            <a:xfrm>
              <a:off x="1622" y="2103"/>
              <a:ext cx="191" cy="191"/>
            </a:xfrm>
            <a:prstGeom prst="diamond">
              <a:avLst/>
            </a:prstGeom>
            <a:solidFill>
              <a:srgbClr val="FFFFFF"/>
            </a:solidFill>
            <a:ln w="28575">
              <a:solidFill>
                <a:srgbClr val="000000"/>
              </a:solidFill>
              <a:miter lim="800000"/>
              <a:headEnd/>
              <a:tailEnd/>
            </a:ln>
          </p:spPr>
          <p:txBody>
            <a:bodyPr/>
            <a:lstStyle/>
            <a:p>
              <a:endParaRPr lang="de-DE" sz="1050" dirty="0">
                <a:cs typeface="Arial" panose="020B0604020202020204" pitchFamily="34" charset="0"/>
              </a:endParaRPr>
            </a:p>
          </p:txBody>
        </p:sp>
        <p:grpSp>
          <p:nvGrpSpPr>
            <p:cNvPr id="31" name="Group 40">
              <a:extLst>
                <a:ext uri="{FF2B5EF4-FFF2-40B4-BE49-F238E27FC236}">
                  <a16:creationId xmlns:a16="http://schemas.microsoft.com/office/drawing/2014/main" id="{A4F62FB3-962D-46BB-A2DB-8CC5236F85CA}"/>
                </a:ext>
              </a:extLst>
            </p:cNvPr>
            <p:cNvGrpSpPr>
              <a:grpSpLocks/>
            </p:cNvGrpSpPr>
            <p:nvPr/>
          </p:nvGrpSpPr>
          <p:grpSpPr bwMode="auto">
            <a:xfrm>
              <a:off x="1139" y="2103"/>
              <a:ext cx="287" cy="191"/>
              <a:chOff x="2754" y="7358"/>
              <a:chExt cx="1800" cy="1260"/>
            </a:xfrm>
          </p:grpSpPr>
          <p:sp>
            <p:nvSpPr>
              <p:cNvPr id="55" name="AutoShape 41">
                <a:extLst>
                  <a:ext uri="{FF2B5EF4-FFF2-40B4-BE49-F238E27FC236}">
                    <a16:creationId xmlns:a16="http://schemas.microsoft.com/office/drawing/2014/main" id="{62565717-079D-4F4E-9DF2-939714ED7EFA}"/>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lIns="0" tIns="0" rIns="0" bIns="0" anchor="ctr" anchorCtr="1"/>
              <a:lstStyle/>
              <a:p>
                <a:endParaRPr lang="de-DE" sz="1050" dirty="0">
                  <a:cs typeface="Arial" panose="020B0604020202020204" pitchFamily="34" charset="0"/>
                </a:endParaRPr>
              </a:p>
            </p:txBody>
          </p:sp>
          <p:sp>
            <p:nvSpPr>
              <p:cNvPr id="56" name="Text Box 42">
                <a:extLst>
                  <a:ext uri="{FF2B5EF4-FFF2-40B4-BE49-F238E27FC236}">
                    <a16:creationId xmlns:a16="http://schemas.microsoft.com/office/drawing/2014/main" id="{062D5BE2-EC16-4F33-BA4F-C3A34433A81C}"/>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r>
                  <a:rPr lang="de-DE" sz="1050" dirty="0">
                    <a:solidFill>
                      <a:srgbClr val="000000"/>
                    </a:solidFill>
                    <a:latin typeface="+mn-lt"/>
                    <a:cs typeface="Arial" panose="020B0604020202020204" pitchFamily="34" charset="0"/>
                  </a:rPr>
                  <a:t>Start</a:t>
                </a:r>
              </a:p>
            </p:txBody>
          </p:sp>
        </p:grpSp>
        <p:grpSp>
          <p:nvGrpSpPr>
            <p:cNvPr id="32" name="Group 43">
              <a:extLst>
                <a:ext uri="{FF2B5EF4-FFF2-40B4-BE49-F238E27FC236}">
                  <a16:creationId xmlns:a16="http://schemas.microsoft.com/office/drawing/2014/main" id="{02C451FD-BC65-44CD-B040-022D28B00657}"/>
                </a:ext>
              </a:extLst>
            </p:cNvPr>
            <p:cNvGrpSpPr>
              <a:grpSpLocks/>
            </p:cNvGrpSpPr>
            <p:nvPr/>
          </p:nvGrpSpPr>
          <p:grpSpPr bwMode="auto">
            <a:xfrm>
              <a:off x="2144" y="1618"/>
              <a:ext cx="287" cy="191"/>
              <a:chOff x="2754" y="7358"/>
              <a:chExt cx="1800" cy="1260"/>
            </a:xfrm>
          </p:grpSpPr>
          <p:sp>
            <p:nvSpPr>
              <p:cNvPr id="53" name="AutoShape 44">
                <a:extLst>
                  <a:ext uri="{FF2B5EF4-FFF2-40B4-BE49-F238E27FC236}">
                    <a16:creationId xmlns:a16="http://schemas.microsoft.com/office/drawing/2014/main" id="{999E1A20-E7C9-49F3-A327-E37C05076CD8}"/>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a:lstStyle/>
              <a:p>
                <a:endParaRPr lang="de-DE" sz="1050" dirty="0">
                  <a:cs typeface="Arial" panose="020B0604020202020204" pitchFamily="34" charset="0"/>
                </a:endParaRPr>
              </a:p>
            </p:txBody>
          </p:sp>
          <p:sp>
            <p:nvSpPr>
              <p:cNvPr id="54" name="Text Box 45">
                <a:extLst>
                  <a:ext uri="{FF2B5EF4-FFF2-40B4-BE49-F238E27FC236}">
                    <a16:creationId xmlns:a16="http://schemas.microsoft.com/office/drawing/2014/main" id="{EDA3066B-38DF-484B-B4C4-8C0405711286}"/>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191" tIns="24095" rIns="48191" bIns="24095"/>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endParaRPr lang="de-DE" sz="1800" b="1" dirty="0">
                  <a:solidFill>
                    <a:schemeClr val="bg2"/>
                  </a:solidFill>
                  <a:latin typeface="+mn-lt"/>
                  <a:cs typeface="Arial" panose="020B0604020202020204" pitchFamily="34" charset="0"/>
                </a:endParaRPr>
              </a:p>
            </p:txBody>
          </p:sp>
        </p:grpSp>
        <p:grpSp>
          <p:nvGrpSpPr>
            <p:cNvPr id="33" name="Group 46">
              <a:extLst>
                <a:ext uri="{FF2B5EF4-FFF2-40B4-BE49-F238E27FC236}">
                  <a16:creationId xmlns:a16="http://schemas.microsoft.com/office/drawing/2014/main" id="{836C0A95-899F-446F-8F88-0D14B7D7AA51}"/>
                </a:ext>
              </a:extLst>
            </p:cNvPr>
            <p:cNvGrpSpPr>
              <a:grpSpLocks/>
            </p:cNvGrpSpPr>
            <p:nvPr/>
          </p:nvGrpSpPr>
          <p:grpSpPr bwMode="auto">
            <a:xfrm>
              <a:off x="3020" y="1618"/>
              <a:ext cx="287" cy="191"/>
              <a:chOff x="2754" y="7358"/>
              <a:chExt cx="1800" cy="1260"/>
            </a:xfrm>
          </p:grpSpPr>
          <p:sp>
            <p:nvSpPr>
              <p:cNvPr id="51" name="AutoShape 47">
                <a:extLst>
                  <a:ext uri="{FF2B5EF4-FFF2-40B4-BE49-F238E27FC236}">
                    <a16:creationId xmlns:a16="http://schemas.microsoft.com/office/drawing/2014/main" id="{76D58744-46F4-44A9-8E1F-8FA544DE2EAF}"/>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a:lstStyle/>
              <a:p>
                <a:endParaRPr lang="de-DE" sz="1050" dirty="0">
                  <a:cs typeface="Arial" panose="020B0604020202020204" pitchFamily="34" charset="0"/>
                </a:endParaRPr>
              </a:p>
            </p:txBody>
          </p:sp>
          <p:sp>
            <p:nvSpPr>
              <p:cNvPr id="52" name="Text Box 48">
                <a:extLst>
                  <a:ext uri="{FF2B5EF4-FFF2-40B4-BE49-F238E27FC236}">
                    <a16:creationId xmlns:a16="http://schemas.microsoft.com/office/drawing/2014/main" id="{CC519479-DAB4-4C79-B656-F63F17958656}"/>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191" tIns="24095" rIns="48191" bIns="24095"/>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endParaRPr lang="de-DE" sz="1800" b="1" dirty="0">
                  <a:solidFill>
                    <a:schemeClr val="bg2"/>
                  </a:solidFill>
                  <a:latin typeface="+mn-lt"/>
                  <a:cs typeface="Arial" panose="020B0604020202020204" pitchFamily="34" charset="0"/>
                </a:endParaRPr>
              </a:p>
            </p:txBody>
          </p:sp>
        </p:grpSp>
        <p:grpSp>
          <p:nvGrpSpPr>
            <p:cNvPr id="34" name="Group 49">
              <a:extLst>
                <a:ext uri="{FF2B5EF4-FFF2-40B4-BE49-F238E27FC236}">
                  <a16:creationId xmlns:a16="http://schemas.microsoft.com/office/drawing/2014/main" id="{A3AED942-C54A-44B4-AC64-2CA1B117A797}"/>
                </a:ext>
              </a:extLst>
            </p:cNvPr>
            <p:cNvGrpSpPr>
              <a:grpSpLocks/>
            </p:cNvGrpSpPr>
            <p:nvPr/>
          </p:nvGrpSpPr>
          <p:grpSpPr bwMode="auto">
            <a:xfrm>
              <a:off x="3816" y="1618"/>
              <a:ext cx="287" cy="191"/>
              <a:chOff x="2754" y="7358"/>
              <a:chExt cx="1800" cy="1260"/>
            </a:xfrm>
          </p:grpSpPr>
          <p:sp>
            <p:nvSpPr>
              <p:cNvPr id="49" name="AutoShape 50">
                <a:extLst>
                  <a:ext uri="{FF2B5EF4-FFF2-40B4-BE49-F238E27FC236}">
                    <a16:creationId xmlns:a16="http://schemas.microsoft.com/office/drawing/2014/main" id="{AA47F0E0-7988-497E-99F2-30F130616BEB}"/>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a:lstStyle/>
              <a:p>
                <a:endParaRPr lang="de-DE" sz="1050" dirty="0">
                  <a:cs typeface="Arial" panose="020B0604020202020204" pitchFamily="34" charset="0"/>
                </a:endParaRPr>
              </a:p>
            </p:txBody>
          </p:sp>
          <p:sp>
            <p:nvSpPr>
              <p:cNvPr id="50" name="Text Box 51">
                <a:extLst>
                  <a:ext uri="{FF2B5EF4-FFF2-40B4-BE49-F238E27FC236}">
                    <a16:creationId xmlns:a16="http://schemas.microsoft.com/office/drawing/2014/main" id="{297572FE-FDBB-4499-812E-B161290B57B2}"/>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191" tIns="24095" rIns="48191" bIns="24095"/>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endParaRPr lang="de-DE" sz="1800" b="1" dirty="0">
                  <a:solidFill>
                    <a:schemeClr val="bg2"/>
                  </a:solidFill>
                  <a:latin typeface="+mn-lt"/>
                  <a:cs typeface="Arial" panose="020B0604020202020204" pitchFamily="34" charset="0"/>
                </a:endParaRPr>
              </a:p>
            </p:txBody>
          </p:sp>
        </p:grpSp>
        <p:grpSp>
          <p:nvGrpSpPr>
            <p:cNvPr id="35" name="Group 52">
              <a:extLst>
                <a:ext uri="{FF2B5EF4-FFF2-40B4-BE49-F238E27FC236}">
                  <a16:creationId xmlns:a16="http://schemas.microsoft.com/office/drawing/2014/main" id="{E15AA6D8-BCED-485E-8F69-7BF8134A2674}"/>
                </a:ext>
              </a:extLst>
            </p:cNvPr>
            <p:cNvGrpSpPr>
              <a:grpSpLocks/>
            </p:cNvGrpSpPr>
            <p:nvPr/>
          </p:nvGrpSpPr>
          <p:grpSpPr bwMode="auto">
            <a:xfrm>
              <a:off x="5405" y="2103"/>
              <a:ext cx="287" cy="191"/>
              <a:chOff x="2754" y="7358"/>
              <a:chExt cx="1800" cy="1260"/>
            </a:xfrm>
          </p:grpSpPr>
          <p:sp>
            <p:nvSpPr>
              <p:cNvPr id="47" name="AutoShape 53">
                <a:extLst>
                  <a:ext uri="{FF2B5EF4-FFF2-40B4-BE49-F238E27FC236}">
                    <a16:creationId xmlns:a16="http://schemas.microsoft.com/office/drawing/2014/main" id="{353DF1D8-5614-430E-9848-14FB8256292E}"/>
                  </a:ext>
                </a:extLst>
              </p:cNvPr>
              <p:cNvSpPr>
                <a:spLocks noChangeArrowheads="1"/>
              </p:cNvSpPr>
              <p:nvPr/>
            </p:nvSpPr>
            <p:spPr bwMode="auto">
              <a:xfrm>
                <a:off x="2754" y="7358"/>
                <a:ext cx="1800" cy="1260"/>
              </a:xfrm>
              <a:prstGeom prst="roundRect">
                <a:avLst>
                  <a:gd name="adj" fmla="val 16667"/>
                </a:avLst>
              </a:prstGeom>
              <a:solidFill>
                <a:srgbClr val="FFFFFF"/>
              </a:solidFill>
              <a:ln w="28575">
                <a:solidFill>
                  <a:srgbClr val="000000"/>
                </a:solidFill>
                <a:round/>
                <a:headEnd/>
                <a:tailEnd/>
              </a:ln>
            </p:spPr>
            <p:txBody>
              <a:bodyPr lIns="0" tIns="0" rIns="0" bIns="0" anchor="ctr" anchorCtr="1"/>
              <a:lstStyle/>
              <a:p>
                <a:endParaRPr lang="de-DE" sz="1050" dirty="0">
                  <a:cs typeface="Arial" panose="020B0604020202020204" pitchFamily="34" charset="0"/>
                </a:endParaRPr>
              </a:p>
            </p:txBody>
          </p:sp>
          <p:sp>
            <p:nvSpPr>
              <p:cNvPr id="48" name="Text Box 54">
                <a:extLst>
                  <a:ext uri="{FF2B5EF4-FFF2-40B4-BE49-F238E27FC236}">
                    <a16:creationId xmlns:a16="http://schemas.microsoft.com/office/drawing/2014/main" id="{ABEAEFAC-69CF-4C09-BDAC-93EDB3197CB1}"/>
                  </a:ext>
                </a:extLst>
              </p:cNvPr>
              <p:cNvSpPr txBox="1">
                <a:spLocks noChangeArrowheads="1"/>
              </p:cNvSpPr>
              <p:nvPr/>
            </p:nvSpPr>
            <p:spPr bwMode="auto">
              <a:xfrm>
                <a:off x="2754" y="7538"/>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r>
                  <a:rPr lang="de-DE" sz="1050" dirty="0">
                    <a:solidFill>
                      <a:srgbClr val="000000"/>
                    </a:solidFill>
                    <a:latin typeface="+mn-lt"/>
                    <a:cs typeface="Arial" panose="020B0604020202020204" pitchFamily="34" charset="0"/>
                  </a:rPr>
                  <a:t>Ende</a:t>
                </a:r>
              </a:p>
            </p:txBody>
          </p:sp>
        </p:grpSp>
        <p:sp>
          <p:nvSpPr>
            <p:cNvPr id="36" name="AutoShape 55">
              <a:extLst>
                <a:ext uri="{FF2B5EF4-FFF2-40B4-BE49-F238E27FC236}">
                  <a16:creationId xmlns:a16="http://schemas.microsoft.com/office/drawing/2014/main" id="{C08AF73B-F8F2-442E-AF5D-3DEADAA3BA03}"/>
                </a:ext>
              </a:extLst>
            </p:cNvPr>
            <p:cNvSpPr>
              <a:spLocks noChangeAspect="1" noChangeArrowheads="1"/>
            </p:cNvSpPr>
            <p:nvPr/>
          </p:nvSpPr>
          <p:spPr bwMode="auto">
            <a:xfrm>
              <a:off x="5075" y="2103"/>
              <a:ext cx="191" cy="191"/>
            </a:xfrm>
            <a:prstGeom prst="diamond">
              <a:avLst/>
            </a:prstGeom>
            <a:solidFill>
              <a:srgbClr val="FFFFFF"/>
            </a:solidFill>
            <a:ln w="28575">
              <a:solidFill>
                <a:srgbClr val="000000"/>
              </a:solidFill>
              <a:miter lim="800000"/>
              <a:headEnd/>
              <a:tailEnd/>
            </a:ln>
          </p:spPr>
          <p:txBody>
            <a:bodyPr/>
            <a:lstStyle/>
            <a:p>
              <a:endParaRPr lang="de-DE" sz="1050" dirty="0">
                <a:cs typeface="Arial" panose="020B0604020202020204" pitchFamily="34" charset="0"/>
              </a:endParaRPr>
            </a:p>
          </p:txBody>
        </p:sp>
        <p:cxnSp>
          <p:nvCxnSpPr>
            <p:cNvPr id="37" name="AutoShape 56">
              <a:extLst>
                <a:ext uri="{FF2B5EF4-FFF2-40B4-BE49-F238E27FC236}">
                  <a16:creationId xmlns:a16="http://schemas.microsoft.com/office/drawing/2014/main" id="{3A790E73-CC4B-41BF-8E29-0474B06DA133}"/>
                </a:ext>
              </a:extLst>
            </p:cNvPr>
            <p:cNvCxnSpPr>
              <a:cxnSpLocks noChangeShapeType="1"/>
              <a:stCxn id="56" idx="3"/>
              <a:endCxn id="30" idx="1"/>
            </p:cNvCxnSpPr>
            <p:nvPr/>
          </p:nvCxnSpPr>
          <p:spPr bwMode="auto">
            <a:xfrm>
              <a:off x="1426" y="2198"/>
              <a:ext cx="189"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57">
              <a:extLst>
                <a:ext uri="{FF2B5EF4-FFF2-40B4-BE49-F238E27FC236}">
                  <a16:creationId xmlns:a16="http://schemas.microsoft.com/office/drawing/2014/main" id="{F9A24E4E-D9AD-41A2-B309-6B1D8D288B59}"/>
                </a:ext>
              </a:extLst>
            </p:cNvPr>
            <p:cNvCxnSpPr>
              <a:cxnSpLocks noChangeShapeType="1"/>
              <a:stCxn id="30" idx="0"/>
              <a:endCxn id="54" idx="1"/>
            </p:cNvCxnSpPr>
            <p:nvPr/>
          </p:nvCxnSpPr>
          <p:spPr bwMode="auto">
            <a:xfrm rot="16200000">
              <a:off x="1740" y="1691"/>
              <a:ext cx="382" cy="427"/>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58">
              <a:extLst>
                <a:ext uri="{FF2B5EF4-FFF2-40B4-BE49-F238E27FC236}">
                  <a16:creationId xmlns:a16="http://schemas.microsoft.com/office/drawing/2014/main" id="{09BDE2F8-86F1-4EF2-9348-CA6965879004}"/>
                </a:ext>
              </a:extLst>
            </p:cNvPr>
            <p:cNvCxnSpPr>
              <a:cxnSpLocks noChangeShapeType="1"/>
              <a:stCxn id="54" idx="3"/>
              <a:endCxn id="52" idx="1"/>
            </p:cNvCxnSpPr>
            <p:nvPr/>
          </p:nvCxnSpPr>
          <p:spPr bwMode="auto">
            <a:xfrm>
              <a:off x="2431" y="1714"/>
              <a:ext cx="589"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59">
              <a:extLst>
                <a:ext uri="{FF2B5EF4-FFF2-40B4-BE49-F238E27FC236}">
                  <a16:creationId xmlns:a16="http://schemas.microsoft.com/office/drawing/2014/main" id="{ECB0D1A9-6D85-4077-92A4-B9C47EB8CDCB}"/>
                </a:ext>
              </a:extLst>
            </p:cNvPr>
            <p:cNvCxnSpPr>
              <a:cxnSpLocks noChangeShapeType="1"/>
              <a:stCxn id="52" idx="3"/>
              <a:endCxn id="50" idx="1"/>
            </p:cNvCxnSpPr>
            <p:nvPr/>
          </p:nvCxnSpPr>
          <p:spPr bwMode="auto">
            <a:xfrm>
              <a:off x="3307" y="1714"/>
              <a:ext cx="509"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60">
              <a:extLst>
                <a:ext uri="{FF2B5EF4-FFF2-40B4-BE49-F238E27FC236}">
                  <a16:creationId xmlns:a16="http://schemas.microsoft.com/office/drawing/2014/main" id="{783D4521-7C82-4B05-B08F-26B1EE4CBFC9}"/>
                </a:ext>
              </a:extLst>
            </p:cNvPr>
            <p:cNvCxnSpPr>
              <a:cxnSpLocks noChangeShapeType="1"/>
              <a:stCxn id="50" idx="3"/>
              <a:endCxn id="36" idx="0"/>
            </p:cNvCxnSpPr>
            <p:nvPr/>
          </p:nvCxnSpPr>
          <p:spPr bwMode="auto">
            <a:xfrm>
              <a:off x="4103" y="1714"/>
              <a:ext cx="1068" cy="380"/>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61">
              <a:extLst>
                <a:ext uri="{FF2B5EF4-FFF2-40B4-BE49-F238E27FC236}">
                  <a16:creationId xmlns:a16="http://schemas.microsoft.com/office/drawing/2014/main" id="{7364ED41-6FBA-4F2A-B7F6-249EAE84CB3C}"/>
                </a:ext>
              </a:extLst>
            </p:cNvPr>
            <p:cNvCxnSpPr>
              <a:cxnSpLocks noChangeShapeType="1"/>
              <a:stCxn id="27" idx="3"/>
              <a:endCxn id="36" idx="2"/>
            </p:cNvCxnSpPr>
            <p:nvPr/>
          </p:nvCxnSpPr>
          <p:spPr bwMode="auto">
            <a:xfrm flipV="1">
              <a:off x="3752" y="2294"/>
              <a:ext cx="1418" cy="507"/>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62">
              <a:extLst>
                <a:ext uri="{FF2B5EF4-FFF2-40B4-BE49-F238E27FC236}">
                  <a16:creationId xmlns:a16="http://schemas.microsoft.com/office/drawing/2014/main" id="{8D2F82FC-E30D-44AB-9918-914F0D24826D}"/>
                </a:ext>
              </a:extLst>
            </p:cNvPr>
            <p:cNvCxnSpPr>
              <a:cxnSpLocks noChangeShapeType="1"/>
            </p:cNvCxnSpPr>
            <p:nvPr/>
          </p:nvCxnSpPr>
          <p:spPr bwMode="auto">
            <a:xfrm flipV="1">
              <a:off x="3050" y="2775"/>
              <a:ext cx="449" cy="9"/>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63">
              <a:extLst>
                <a:ext uri="{FF2B5EF4-FFF2-40B4-BE49-F238E27FC236}">
                  <a16:creationId xmlns:a16="http://schemas.microsoft.com/office/drawing/2014/main" id="{8F4D3ABC-F80C-4BD1-995D-200C53A0A4DA}"/>
                </a:ext>
              </a:extLst>
            </p:cNvPr>
            <p:cNvCxnSpPr>
              <a:cxnSpLocks noChangeShapeType="1"/>
              <a:stCxn id="36" idx="3"/>
              <a:endCxn id="48" idx="1"/>
            </p:cNvCxnSpPr>
            <p:nvPr/>
          </p:nvCxnSpPr>
          <p:spPr bwMode="auto">
            <a:xfrm>
              <a:off x="5275" y="2199"/>
              <a:ext cx="130"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64">
              <a:extLst>
                <a:ext uri="{FF2B5EF4-FFF2-40B4-BE49-F238E27FC236}">
                  <a16:creationId xmlns:a16="http://schemas.microsoft.com/office/drawing/2014/main" id="{97EB9F7B-8204-4535-AAEE-38B49C2B8471}"/>
                </a:ext>
              </a:extLst>
            </p:cNvPr>
            <p:cNvCxnSpPr>
              <a:cxnSpLocks noChangeShapeType="1"/>
              <a:stCxn id="21" idx="3"/>
              <a:endCxn id="25" idx="1"/>
            </p:cNvCxnSpPr>
            <p:nvPr/>
          </p:nvCxnSpPr>
          <p:spPr bwMode="auto">
            <a:xfrm>
              <a:off x="2278" y="2756"/>
              <a:ext cx="519" cy="1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65">
              <a:extLst>
                <a:ext uri="{FF2B5EF4-FFF2-40B4-BE49-F238E27FC236}">
                  <a16:creationId xmlns:a16="http://schemas.microsoft.com/office/drawing/2014/main" id="{CBEA29B5-A90C-42CF-A1AF-495585072A1C}"/>
                </a:ext>
              </a:extLst>
            </p:cNvPr>
            <p:cNvCxnSpPr>
              <a:cxnSpLocks noChangeShapeType="1"/>
              <a:stCxn id="30" idx="2"/>
              <a:endCxn id="21" idx="1"/>
            </p:cNvCxnSpPr>
            <p:nvPr/>
          </p:nvCxnSpPr>
          <p:spPr bwMode="auto">
            <a:xfrm rot="16200000" flipH="1">
              <a:off x="1618" y="2394"/>
              <a:ext cx="507" cy="308"/>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136">
            <a:extLst>
              <a:ext uri="{FF2B5EF4-FFF2-40B4-BE49-F238E27FC236}">
                <a16:creationId xmlns:a16="http://schemas.microsoft.com/office/drawing/2014/main" id="{7D85E6E7-9C35-46C6-B567-6B5C33AE8DCE}"/>
              </a:ext>
            </a:extLst>
          </p:cNvPr>
          <p:cNvGrpSpPr>
            <a:grpSpLocks/>
          </p:cNvGrpSpPr>
          <p:nvPr/>
        </p:nvGrpSpPr>
        <p:grpSpPr bwMode="auto">
          <a:xfrm>
            <a:off x="3275856" y="2473804"/>
            <a:ext cx="3874290" cy="738188"/>
            <a:chOff x="1837" y="1971"/>
            <a:chExt cx="3254" cy="620"/>
          </a:xfrm>
        </p:grpSpPr>
        <p:grpSp>
          <p:nvGrpSpPr>
            <p:cNvPr id="58" name="Group 66">
              <a:extLst>
                <a:ext uri="{FF2B5EF4-FFF2-40B4-BE49-F238E27FC236}">
                  <a16:creationId xmlns:a16="http://schemas.microsoft.com/office/drawing/2014/main" id="{66107D52-BC25-46EB-9EAF-88E6D75CCEF9}"/>
                </a:ext>
              </a:extLst>
            </p:cNvPr>
            <p:cNvGrpSpPr>
              <a:grpSpLocks/>
            </p:cNvGrpSpPr>
            <p:nvPr/>
          </p:nvGrpSpPr>
          <p:grpSpPr bwMode="auto">
            <a:xfrm>
              <a:off x="1837" y="1971"/>
              <a:ext cx="798" cy="620"/>
              <a:chOff x="787" y="1304"/>
              <a:chExt cx="843" cy="687"/>
            </a:xfrm>
          </p:grpSpPr>
          <p:sp>
            <p:nvSpPr>
              <p:cNvPr id="62" name="AutoShape 67">
                <a:extLst>
                  <a:ext uri="{FF2B5EF4-FFF2-40B4-BE49-F238E27FC236}">
                    <a16:creationId xmlns:a16="http://schemas.microsoft.com/office/drawing/2014/main" id="{75C0DFBE-3C63-44B2-9E9C-B1415ADF5EF0}"/>
                  </a:ext>
                </a:extLst>
              </p:cNvPr>
              <p:cNvSpPr>
                <a:spLocks noChangeAspect="1" noChangeArrowheads="1"/>
              </p:cNvSpPr>
              <p:nvPr/>
            </p:nvSpPr>
            <p:spPr bwMode="auto">
              <a:xfrm>
                <a:off x="787" y="1304"/>
                <a:ext cx="843" cy="687"/>
              </a:xfrm>
              <a:prstGeom prst="roundRect">
                <a:avLst>
                  <a:gd name="adj" fmla="val 16667"/>
                </a:avLst>
              </a:prstGeom>
              <a:solidFill>
                <a:srgbClr val="C0C0C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24092" rIns="48185" bIns="24092" anchor="ctr"/>
              <a:lstStyle/>
              <a:p>
                <a:pPr algn="ctr"/>
                <a:endParaRPr lang="de-DE" sz="750" b="1" dirty="0">
                  <a:cs typeface="Arial" panose="020B0604020202020204" pitchFamily="34" charset="0"/>
                </a:endParaRPr>
              </a:p>
            </p:txBody>
          </p:sp>
          <p:sp>
            <p:nvSpPr>
              <p:cNvPr id="63" name="Rectangle 68">
                <a:extLst>
                  <a:ext uri="{FF2B5EF4-FFF2-40B4-BE49-F238E27FC236}">
                    <a16:creationId xmlns:a16="http://schemas.microsoft.com/office/drawing/2014/main" id="{61D29EC8-1185-42CC-B8A3-8523375809F5}"/>
                  </a:ext>
                </a:extLst>
              </p:cNvPr>
              <p:cNvSpPr>
                <a:spLocks noChangeAspect="1" noChangeArrowheads="1"/>
              </p:cNvSpPr>
              <p:nvPr/>
            </p:nvSpPr>
            <p:spPr bwMode="auto">
              <a:xfrm>
                <a:off x="787" y="1409"/>
                <a:ext cx="843" cy="481"/>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56919" rIns="48185" bIns="24092" anchor="ctr"/>
              <a:lstStyle/>
              <a:p>
                <a:pPr algn="ctr">
                  <a:lnSpc>
                    <a:spcPct val="75000"/>
                  </a:lnSpc>
                </a:pPr>
                <a:r>
                  <a:rPr lang="de-DE" sz="1200" dirty="0">
                    <a:cs typeface="Arial" panose="020B0604020202020204" pitchFamily="34" charset="0"/>
                  </a:rPr>
                  <a:t>Rollen &amp;</a:t>
                </a:r>
                <a:br>
                  <a:rPr lang="de-DE" sz="1200" dirty="0">
                    <a:cs typeface="Arial" panose="020B0604020202020204" pitchFamily="34" charset="0"/>
                  </a:rPr>
                </a:br>
                <a:r>
                  <a:rPr lang="de-DE" sz="1200" dirty="0">
                    <a:cs typeface="Arial" panose="020B0604020202020204" pitchFamily="34" charset="0"/>
                  </a:rPr>
                  <a:t>Profile</a:t>
                </a:r>
              </a:p>
            </p:txBody>
          </p:sp>
        </p:grpSp>
        <p:grpSp>
          <p:nvGrpSpPr>
            <p:cNvPr id="59" name="Group 69">
              <a:extLst>
                <a:ext uri="{FF2B5EF4-FFF2-40B4-BE49-F238E27FC236}">
                  <a16:creationId xmlns:a16="http://schemas.microsoft.com/office/drawing/2014/main" id="{CEC5F515-7480-4763-9258-24606F54B995}"/>
                </a:ext>
              </a:extLst>
            </p:cNvPr>
            <p:cNvGrpSpPr>
              <a:grpSpLocks/>
            </p:cNvGrpSpPr>
            <p:nvPr/>
          </p:nvGrpSpPr>
          <p:grpSpPr bwMode="auto">
            <a:xfrm>
              <a:off x="4317" y="1979"/>
              <a:ext cx="774" cy="610"/>
              <a:chOff x="1116" y="1304"/>
              <a:chExt cx="843" cy="687"/>
            </a:xfrm>
          </p:grpSpPr>
          <p:sp>
            <p:nvSpPr>
              <p:cNvPr id="60" name="AutoShape 70">
                <a:extLst>
                  <a:ext uri="{FF2B5EF4-FFF2-40B4-BE49-F238E27FC236}">
                    <a16:creationId xmlns:a16="http://schemas.microsoft.com/office/drawing/2014/main" id="{46EEF2B2-81C6-4767-A760-77F38991DA65}"/>
                  </a:ext>
                </a:extLst>
              </p:cNvPr>
              <p:cNvSpPr>
                <a:spLocks noChangeAspect="1" noChangeArrowheads="1"/>
              </p:cNvSpPr>
              <p:nvPr/>
            </p:nvSpPr>
            <p:spPr bwMode="auto">
              <a:xfrm>
                <a:off x="1116" y="1304"/>
                <a:ext cx="843" cy="687"/>
              </a:xfrm>
              <a:prstGeom prst="roundRect">
                <a:avLst>
                  <a:gd name="adj" fmla="val 16667"/>
                </a:avLst>
              </a:prstGeom>
              <a:solidFill>
                <a:srgbClr val="C0C0C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24092" rIns="48185" bIns="24092" anchor="ctr"/>
              <a:lstStyle/>
              <a:p>
                <a:pPr algn="ctr"/>
                <a:endParaRPr lang="de-DE" sz="750" b="1" dirty="0">
                  <a:cs typeface="Arial" panose="020B0604020202020204" pitchFamily="34" charset="0"/>
                </a:endParaRPr>
              </a:p>
            </p:txBody>
          </p:sp>
          <p:sp>
            <p:nvSpPr>
              <p:cNvPr id="61" name="Rectangle 71">
                <a:extLst>
                  <a:ext uri="{FF2B5EF4-FFF2-40B4-BE49-F238E27FC236}">
                    <a16:creationId xmlns:a16="http://schemas.microsoft.com/office/drawing/2014/main" id="{C81CEABC-4C81-4643-9D43-56DB17098F94}"/>
                  </a:ext>
                </a:extLst>
              </p:cNvPr>
              <p:cNvSpPr>
                <a:spLocks noChangeAspect="1" noChangeArrowheads="1"/>
              </p:cNvSpPr>
              <p:nvPr/>
            </p:nvSpPr>
            <p:spPr bwMode="auto">
              <a:xfrm>
                <a:off x="1116" y="1409"/>
                <a:ext cx="843" cy="481"/>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56919" rIns="48185" bIns="24092" anchor="ctr"/>
              <a:lstStyle/>
              <a:p>
                <a:pPr algn="ctr">
                  <a:lnSpc>
                    <a:spcPct val="75000"/>
                  </a:lnSpc>
                </a:pPr>
                <a:r>
                  <a:rPr lang="de-DE" sz="1200" dirty="0">
                    <a:cs typeface="Arial" panose="020B0604020202020204" pitchFamily="34" charset="0"/>
                  </a:rPr>
                  <a:t>Rahmen-</a:t>
                </a:r>
                <a:br>
                  <a:rPr lang="de-DE" sz="1200" dirty="0">
                    <a:cs typeface="Arial" panose="020B0604020202020204" pitchFamily="34" charset="0"/>
                  </a:rPr>
                </a:br>
                <a:r>
                  <a:rPr lang="de-DE" sz="1200" dirty="0">
                    <a:cs typeface="Arial" panose="020B0604020202020204" pitchFamily="34" charset="0"/>
                  </a:rPr>
                  <a:t>parameter</a:t>
                </a:r>
              </a:p>
            </p:txBody>
          </p:sp>
        </p:grpSp>
      </p:grpSp>
      <p:sp>
        <p:nvSpPr>
          <p:cNvPr id="64" name="AutoShape 73">
            <a:extLst>
              <a:ext uri="{FF2B5EF4-FFF2-40B4-BE49-F238E27FC236}">
                <a16:creationId xmlns:a16="http://schemas.microsoft.com/office/drawing/2014/main" id="{08A2C7F2-492F-4451-8F7B-9B28A8A679B7}"/>
              </a:ext>
            </a:extLst>
          </p:cNvPr>
          <p:cNvSpPr>
            <a:spLocks noChangeArrowheads="1"/>
          </p:cNvSpPr>
          <p:nvPr/>
        </p:nvSpPr>
        <p:spPr bwMode="auto">
          <a:xfrm>
            <a:off x="1439652" y="4482387"/>
            <a:ext cx="6732748" cy="303610"/>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p:spPr>
        <p:txBody>
          <a:bodyPr wrap="none" anchor="ctr"/>
          <a:lstStyle/>
          <a:p>
            <a:endParaRPr lang="de-DE" sz="1050" dirty="0">
              <a:cs typeface="Arial" panose="020B0604020202020204" pitchFamily="34" charset="0"/>
            </a:endParaRPr>
          </a:p>
        </p:txBody>
      </p:sp>
      <p:sp>
        <p:nvSpPr>
          <p:cNvPr id="65" name="Text Box 74">
            <a:extLst>
              <a:ext uri="{FF2B5EF4-FFF2-40B4-BE49-F238E27FC236}">
                <a16:creationId xmlns:a16="http://schemas.microsoft.com/office/drawing/2014/main" id="{DECA1D08-5FE8-49F1-B84D-7239776059B4}"/>
              </a:ext>
            </a:extLst>
          </p:cNvPr>
          <p:cNvSpPr txBox="1">
            <a:spLocks noChangeArrowheads="1"/>
          </p:cNvSpPr>
          <p:nvPr/>
        </p:nvSpPr>
        <p:spPr bwMode="auto">
          <a:xfrm>
            <a:off x="2267746" y="4245377"/>
            <a:ext cx="1213247" cy="325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191" tIns="24095" rIns="48191" bIns="24095">
            <a:spAutoFit/>
          </a:bodyPr>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spcBef>
                <a:spcPct val="50000"/>
              </a:spcBef>
            </a:pPr>
            <a:r>
              <a:rPr lang="de-DE" sz="1800" b="1" dirty="0">
                <a:solidFill>
                  <a:srgbClr val="000000"/>
                </a:solidFill>
                <a:latin typeface="+mn-lt"/>
                <a:cs typeface="Arial" panose="020B0604020202020204" pitchFamily="34" charset="0"/>
              </a:rPr>
              <a:t>System</a:t>
            </a:r>
          </a:p>
        </p:txBody>
      </p:sp>
      <p:grpSp>
        <p:nvGrpSpPr>
          <p:cNvPr id="66" name="Group 24">
            <a:extLst>
              <a:ext uri="{FF2B5EF4-FFF2-40B4-BE49-F238E27FC236}">
                <a16:creationId xmlns:a16="http://schemas.microsoft.com/office/drawing/2014/main" id="{0B5919DF-4527-48A8-B677-F69BBFA2A4FF}"/>
              </a:ext>
            </a:extLst>
          </p:cNvPr>
          <p:cNvGrpSpPr>
            <a:grpSpLocks/>
          </p:cNvGrpSpPr>
          <p:nvPr/>
        </p:nvGrpSpPr>
        <p:grpSpPr bwMode="auto">
          <a:xfrm>
            <a:off x="395538" y="3627658"/>
            <a:ext cx="1696309" cy="1015388"/>
            <a:chOff x="3010" y="2445"/>
            <a:chExt cx="1360" cy="673"/>
          </a:xfrm>
        </p:grpSpPr>
        <p:sp>
          <p:nvSpPr>
            <p:cNvPr id="67" name="AutoShape 25">
              <a:extLst>
                <a:ext uri="{FF2B5EF4-FFF2-40B4-BE49-F238E27FC236}">
                  <a16:creationId xmlns:a16="http://schemas.microsoft.com/office/drawing/2014/main" id="{BE2E7CE7-57E5-43A9-9D50-B2A6692185FD}"/>
                </a:ext>
              </a:extLst>
            </p:cNvPr>
            <p:cNvSpPr>
              <a:spLocks noChangeAspect="1" noChangeArrowheads="1"/>
            </p:cNvSpPr>
            <p:nvPr/>
          </p:nvSpPr>
          <p:spPr bwMode="auto">
            <a:xfrm>
              <a:off x="3010" y="2445"/>
              <a:ext cx="1360" cy="655"/>
            </a:xfrm>
            <a:prstGeom prst="roundRect">
              <a:avLst>
                <a:gd name="adj" fmla="val 16667"/>
              </a:avLst>
            </a:prstGeom>
            <a:solidFill>
              <a:schemeClr val="accent2">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24092" rIns="48185" bIns="24092" anchor="ctr"/>
            <a:lstStyle/>
            <a:p>
              <a:pPr algn="ctr"/>
              <a:endParaRPr lang="de-DE" sz="1200" b="1" dirty="0">
                <a:cs typeface="Arial" panose="020B0604020202020204" pitchFamily="34" charset="0"/>
              </a:endParaRPr>
            </a:p>
          </p:txBody>
        </p:sp>
        <p:sp>
          <p:nvSpPr>
            <p:cNvPr id="68" name="Rectangle 26">
              <a:extLst>
                <a:ext uri="{FF2B5EF4-FFF2-40B4-BE49-F238E27FC236}">
                  <a16:creationId xmlns:a16="http://schemas.microsoft.com/office/drawing/2014/main" id="{0BE65764-6631-49BD-99D2-6AFE09AAF989}"/>
                </a:ext>
              </a:extLst>
            </p:cNvPr>
            <p:cNvSpPr>
              <a:spLocks noChangeAspect="1" noChangeArrowheads="1"/>
            </p:cNvSpPr>
            <p:nvPr/>
          </p:nvSpPr>
          <p:spPr bwMode="auto">
            <a:xfrm>
              <a:off x="3010" y="2665"/>
              <a:ext cx="1360" cy="45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56919" rIns="9487" bIns="37946" anchor="ctr"/>
            <a:lstStyle/>
            <a:p>
              <a:pPr marL="257162" indent="-257162">
                <a:lnSpc>
                  <a:spcPct val="90000"/>
                </a:lnSpc>
                <a:buFont typeface="+mj-lt"/>
                <a:buAutoNum type="arabicParenBoth"/>
              </a:pPr>
              <a:r>
                <a:rPr lang="de-DE" sz="1200" dirty="0">
                  <a:cs typeface="Arial" panose="020B0604020202020204" pitchFamily="34" charset="0"/>
                </a:rPr>
                <a:t>Beteiligte</a:t>
              </a:r>
            </a:p>
            <a:p>
              <a:pPr marL="257162" indent="-257162">
                <a:lnSpc>
                  <a:spcPct val="90000"/>
                </a:lnSpc>
                <a:buFont typeface="+mj-lt"/>
                <a:buAutoNum type="arabicParenBoth"/>
              </a:pPr>
              <a:r>
                <a:rPr lang="de-DE" sz="1200" dirty="0">
                  <a:cs typeface="Arial" panose="020B0604020202020204" pitchFamily="34" charset="0"/>
                </a:rPr>
                <a:t>Inhalte</a:t>
              </a:r>
            </a:p>
            <a:p>
              <a:pPr marL="257162" indent="-257162">
                <a:lnSpc>
                  <a:spcPct val="90000"/>
                </a:lnSpc>
                <a:buFont typeface="+mj-lt"/>
                <a:buAutoNum type="arabicParenBoth"/>
              </a:pPr>
              <a:r>
                <a:rPr lang="de-DE" sz="1200" dirty="0">
                  <a:cs typeface="Arial" panose="020B0604020202020204" pitchFamily="34" charset="0"/>
                </a:rPr>
                <a:t>Prozesswege</a:t>
              </a:r>
            </a:p>
          </p:txBody>
        </p:sp>
        <p:sp>
          <p:nvSpPr>
            <p:cNvPr id="69" name="Text Box 27">
              <a:extLst>
                <a:ext uri="{FF2B5EF4-FFF2-40B4-BE49-F238E27FC236}">
                  <a16:creationId xmlns:a16="http://schemas.microsoft.com/office/drawing/2014/main" id="{1A6E2621-8C33-4F9C-8C4C-03E8F57C176C}"/>
                </a:ext>
              </a:extLst>
            </p:cNvPr>
            <p:cNvSpPr txBox="1">
              <a:spLocks noChangeAspect="1" noChangeArrowheads="1"/>
            </p:cNvSpPr>
            <p:nvPr/>
          </p:nvSpPr>
          <p:spPr bwMode="auto">
            <a:xfrm>
              <a:off x="3016" y="2486"/>
              <a:ext cx="1343" cy="1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spcBef>
                  <a:spcPct val="50000"/>
                </a:spcBef>
              </a:pPr>
              <a:r>
                <a:rPr lang="de-DE" sz="1200" dirty="0">
                  <a:solidFill>
                    <a:srgbClr val="000000"/>
                  </a:solidFill>
                  <a:latin typeface="+mn-lt"/>
                  <a:cs typeface="Arial" panose="020B0604020202020204" pitchFamily="34" charset="0"/>
                </a:rPr>
                <a:t>Prozessprotokollierung</a:t>
              </a:r>
            </a:p>
          </p:txBody>
        </p:sp>
      </p:grpSp>
      <p:grpSp>
        <p:nvGrpSpPr>
          <p:cNvPr id="70" name="Group 18">
            <a:extLst>
              <a:ext uri="{FF2B5EF4-FFF2-40B4-BE49-F238E27FC236}">
                <a16:creationId xmlns:a16="http://schemas.microsoft.com/office/drawing/2014/main" id="{57192FE9-570F-40C6-957C-85E7C45015E6}"/>
              </a:ext>
            </a:extLst>
          </p:cNvPr>
          <p:cNvGrpSpPr>
            <a:grpSpLocks/>
          </p:cNvGrpSpPr>
          <p:nvPr/>
        </p:nvGrpSpPr>
        <p:grpSpPr bwMode="auto">
          <a:xfrm>
            <a:off x="3491880" y="3695107"/>
            <a:ext cx="2013990" cy="1019948"/>
            <a:chOff x="3010" y="2445"/>
            <a:chExt cx="1360" cy="673"/>
          </a:xfrm>
        </p:grpSpPr>
        <p:sp>
          <p:nvSpPr>
            <p:cNvPr id="71" name="AutoShape 19">
              <a:extLst>
                <a:ext uri="{FF2B5EF4-FFF2-40B4-BE49-F238E27FC236}">
                  <a16:creationId xmlns:a16="http://schemas.microsoft.com/office/drawing/2014/main" id="{438CF901-3C41-4EF6-AF19-498C352D584F}"/>
                </a:ext>
              </a:extLst>
            </p:cNvPr>
            <p:cNvSpPr>
              <a:spLocks noChangeAspect="1" noChangeArrowheads="1"/>
            </p:cNvSpPr>
            <p:nvPr/>
          </p:nvSpPr>
          <p:spPr bwMode="auto">
            <a:xfrm>
              <a:off x="3010" y="2445"/>
              <a:ext cx="1360" cy="655"/>
            </a:xfrm>
            <a:prstGeom prst="roundRect">
              <a:avLst>
                <a:gd name="adj" fmla="val 16667"/>
              </a:avLst>
            </a:prstGeom>
            <a:solidFill>
              <a:schemeClr val="accent2">
                <a:lumMod val="20000"/>
                <a:lumOff val="80000"/>
              </a:schemeClr>
            </a:solidFill>
            <a:ln w="9525" algn="ctr">
              <a:solidFill>
                <a:schemeClr val="tx1"/>
              </a:solidFill>
              <a:round/>
              <a:headEnd/>
              <a:tailEnd/>
            </a:ln>
          </p:spPr>
          <p:txBody>
            <a:bodyPr wrap="none" lIns="48185" tIns="24092" rIns="48185" bIns="24092" anchor="ctr"/>
            <a:lstStyle/>
            <a:p>
              <a:pPr algn="ctr"/>
              <a:endParaRPr lang="de-DE" sz="750" b="1" dirty="0">
                <a:cs typeface="Arial" panose="020B0604020202020204" pitchFamily="34" charset="0"/>
              </a:endParaRPr>
            </a:p>
          </p:txBody>
        </p:sp>
        <p:sp>
          <p:nvSpPr>
            <p:cNvPr id="72" name="Rectangle 20">
              <a:extLst>
                <a:ext uri="{FF2B5EF4-FFF2-40B4-BE49-F238E27FC236}">
                  <a16:creationId xmlns:a16="http://schemas.microsoft.com/office/drawing/2014/main" id="{EB5CB4D3-1227-4328-83A6-3665D29B137D}"/>
                </a:ext>
              </a:extLst>
            </p:cNvPr>
            <p:cNvSpPr>
              <a:spLocks noChangeAspect="1" noChangeArrowheads="1"/>
            </p:cNvSpPr>
            <p:nvPr/>
          </p:nvSpPr>
          <p:spPr bwMode="auto">
            <a:xfrm>
              <a:off x="3010" y="2665"/>
              <a:ext cx="1360" cy="453"/>
            </a:xfrm>
            <a:prstGeom prst="rect">
              <a:avLst/>
            </a:prstGeom>
            <a:solidFill>
              <a:schemeClr val="bg1"/>
            </a:solidFill>
            <a:ln w="9525" algn="ctr">
              <a:solidFill>
                <a:schemeClr val="tx1"/>
              </a:solidFill>
              <a:miter lim="800000"/>
              <a:headEnd/>
              <a:tailEnd/>
            </a:ln>
          </p:spPr>
          <p:txBody>
            <a:bodyPr wrap="none" lIns="48185" tIns="56919" rIns="9487" bIns="37946" anchor="ctr"/>
            <a:lstStyle/>
            <a:p>
              <a:pPr marL="240494" indent="-240494">
                <a:lnSpc>
                  <a:spcPct val="90000"/>
                </a:lnSpc>
              </a:pPr>
              <a:r>
                <a:rPr lang="de-DE" sz="1200" dirty="0">
                  <a:cs typeface="Arial" panose="020B0604020202020204" pitchFamily="34" charset="0"/>
                </a:rPr>
                <a:t>(1) Bestimmung Folgeschritt</a:t>
              </a:r>
            </a:p>
            <a:p>
              <a:pPr marL="240494" indent="-240494">
                <a:lnSpc>
                  <a:spcPct val="90000"/>
                </a:lnSpc>
              </a:pPr>
              <a:r>
                <a:rPr lang="de-DE" sz="1200" dirty="0">
                  <a:cs typeface="Arial" panose="020B0604020202020204" pitchFamily="34" charset="0"/>
                </a:rPr>
                <a:t>(2) Automatismen</a:t>
              </a:r>
            </a:p>
            <a:p>
              <a:pPr marL="240494" indent="-240494">
                <a:lnSpc>
                  <a:spcPct val="90000"/>
                </a:lnSpc>
              </a:pPr>
              <a:r>
                <a:rPr lang="de-DE" sz="1200" dirty="0">
                  <a:cs typeface="Arial" panose="020B0604020202020204" pitchFamily="34" charset="0"/>
                </a:rPr>
                <a:t>(3) Eingrenzen Auswahl</a:t>
              </a:r>
            </a:p>
          </p:txBody>
        </p:sp>
        <p:sp>
          <p:nvSpPr>
            <p:cNvPr id="73" name="Text Box 21">
              <a:extLst>
                <a:ext uri="{FF2B5EF4-FFF2-40B4-BE49-F238E27FC236}">
                  <a16:creationId xmlns:a16="http://schemas.microsoft.com/office/drawing/2014/main" id="{3CCFFBED-C707-481A-AAEE-18A8A387BA90}"/>
                </a:ext>
              </a:extLst>
            </p:cNvPr>
            <p:cNvSpPr txBox="1">
              <a:spLocks noChangeAspect="1" noChangeArrowheads="1"/>
            </p:cNvSpPr>
            <p:nvPr/>
          </p:nvSpPr>
          <p:spPr bwMode="auto">
            <a:xfrm>
              <a:off x="3016" y="2494"/>
              <a:ext cx="1342" cy="122"/>
            </a:xfrm>
            <a:prstGeom prst="rect">
              <a:avLst/>
            </a:prstGeom>
            <a:noFill/>
            <a:ln w="9525" algn="ctr">
              <a:noFill/>
              <a:miter lim="800000"/>
              <a:headEnd/>
              <a:tailEnd/>
            </a:ln>
          </p:spPr>
          <p:txBody>
            <a:bodyPr lIns="0" tIns="0" rIns="0" bIns="0" anchor="ctr" anchorCtr="1">
              <a:spAutoFit/>
            </a:bodyPr>
            <a:lstStyle/>
            <a:p>
              <a:pPr algn="ctr">
                <a:spcBef>
                  <a:spcPct val="50000"/>
                </a:spcBef>
              </a:pPr>
              <a:r>
                <a:rPr lang="de-DE" sz="1200" dirty="0">
                  <a:solidFill>
                    <a:srgbClr val="000000"/>
                  </a:solidFill>
                  <a:cs typeface="Arial" panose="020B0604020202020204" pitchFamily="34" charset="0"/>
                </a:rPr>
                <a:t>Steuerungswissen</a:t>
              </a:r>
            </a:p>
          </p:txBody>
        </p:sp>
      </p:grpSp>
      <p:grpSp>
        <p:nvGrpSpPr>
          <p:cNvPr id="74" name="Group 26">
            <a:extLst>
              <a:ext uri="{FF2B5EF4-FFF2-40B4-BE49-F238E27FC236}">
                <a16:creationId xmlns:a16="http://schemas.microsoft.com/office/drawing/2014/main" id="{00B0999D-9C29-4D84-9E64-F103A710B833}"/>
              </a:ext>
            </a:extLst>
          </p:cNvPr>
          <p:cNvGrpSpPr>
            <a:grpSpLocks/>
          </p:cNvGrpSpPr>
          <p:nvPr/>
        </p:nvGrpSpPr>
        <p:grpSpPr bwMode="auto">
          <a:xfrm>
            <a:off x="5814401" y="3616933"/>
            <a:ext cx="1833341" cy="1015388"/>
            <a:chOff x="3010" y="2445"/>
            <a:chExt cx="1360" cy="673"/>
          </a:xfrm>
        </p:grpSpPr>
        <p:sp>
          <p:nvSpPr>
            <p:cNvPr id="75" name="AutoShape 27">
              <a:extLst>
                <a:ext uri="{FF2B5EF4-FFF2-40B4-BE49-F238E27FC236}">
                  <a16:creationId xmlns:a16="http://schemas.microsoft.com/office/drawing/2014/main" id="{4B406BC7-2EA5-4687-AE86-9507719ACE39}"/>
                </a:ext>
              </a:extLst>
            </p:cNvPr>
            <p:cNvSpPr>
              <a:spLocks noChangeAspect="1" noChangeArrowheads="1"/>
            </p:cNvSpPr>
            <p:nvPr/>
          </p:nvSpPr>
          <p:spPr bwMode="auto">
            <a:xfrm>
              <a:off x="3010" y="2445"/>
              <a:ext cx="1360" cy="655"/>
            </a:xfrm>
            <a:prstGeom prst="roundRect">
              <a:avLst>
                <a:gd name="adj" fmla="val 16667"/>
              </a:avLst>
            </a:prstGeom>
            <a:solidFill>
              <a:schemeClr val="accent2">
                <a:lumMod val="20000"/>
                <a:lumOff val="80000"/>
              </a:schemeClr>
            </a:solidFill>
            <a:ln w="9525" algn="ctr">
              <a:solidFill>
                <a:schemeClr val="tx1"/>
              </a:solidFill>
              <a:round/>
              <a:headEnd/>
              <a:tailEnd/>
            </a:ln>
          </p:spPr>
          <p:txBody>
            <a:bodyPr wrap="none" lIns="48185" tIns="24092" rIns="48185" bIns="24092" anchor="ctr"/>
            <a:lstStyle/>
            <a:p>
              <a:pPr algn="ctr"/>
              <a:endParaRPr lang="de-DE" sz="1200" b="1" dirty="0">
                <a:cs typeface="Arial" panose="020B0604020202020204" pitchFamily="34" charset="0"/>
              </a:endParaRPr>
            </a:p>
          </p:txBody>
        </p:sp>
        <p:sp>
          <p:nvSpPr>
            <p:cNvPr id="76" name="Rectangle 28">
              <a:extLst>
                <a:ext uri="{FF2B5EF4-FFF2-40B4-BE49-F238E27FC236}">
                  <a16:creationId xmlns:a16="http://schemas.microsoft.com/office/drawing/2014/main" id="{5A617FCA-ED9E-42BE-9051-58F83E992CF9}"/>
                </a:ext>
              </a:extLst>
            </p:cNvPr>
            <p:cNvSpPr>
              <a:spLocks noChangeAspect="1" noChangeArrowheads="1"/>
            </p:cNvSpPr>
            <p:nvPr/>
          </p:nvSpPr>
          <p:spPr bwMode="auto">
            <a:xfrm>
              <a:off x="3010" y="2665"/>
              <a:ext cx="1360" cy="453"/>
            </a:xfrm>
            <a:prstGeom prst="rect">
              <a:avLst/>
            </a:prstGeom>
            <a:solidFill>
              <a:schemeClr val="bg1"/>
            </a:solidFill>
            <a:ln w="9525" algn="ctr">
              <a:solidFill>
                <a:schemeClr val="tx1"/>
              </a:solidFill>
              <a:miter lim="800000"/>
              <a:headEnd/>
              <a:tailEnd/>
            </a:ln>
          </p:spPr>
          <p:txBody>
            <a:bodyPr wrap="none" lIns="48185" tIns="56919" rIns="9487" bIns="37946" anchor="ctr"/>
            <a:lstStyle/>
            <a:p>
              <a:pPr marL="342884" indent="-342884">
                <a:lnSpc>
                  <a:spcPct val="90000"/>
                </a:lnSpc>
              </a:pPr>
              <a:r>
                <a:rPr lang="de-DE" sz="1200" dirty="0">
                  <a:cs typeface="Arial" panose="020B0604020202020204" pitchFamily="34" charset="0"/>
                </a:rPr>
                <a:t>(1) Klassifikation</a:t>
              </a:r>
            </a:p>
            <a:p>
              <a:pPr marL="342884" indent="-342884">
                <a:lnSpc>
                  <a:spcPct val="90000"/>
                </a:lnSpc>
              </a:pPr>
              <a:r>
                <a:rPr lang="de-DE" sz="1200" dirty="0">
                  <a:cs typeface="Arial" panose="020B0604020202020204" pitchFamily="34" charset="0"/>
                </a:rPr>
                <a:t>(2) Informationsverteilung</a:t>
              </a:r>
            </a:p>
            <a:p>
              <a:pPr marL="342884" indent="-342884">
                <a:lnSpc>
                  <a:spcPct val="90000"/>
                </a:lnSpc>
              </a:pPr>
              <a:r>
                <a:rPr lang="de-DE" sz="1200" dirty="0">
                  <a:cs typeface="Arial" panose="020B0604020202020204" pitchFamily="34" charset="0"/>
                </a:rPr>
                <a:t>(3) Prozessanstoß</a:t>
              </a:r>
            </a:p>
          </p:txBody>
        </p:sp>
        <p:sp>
          <p:nvSpPr>
            <p:cNvPr id="77" name="Text Box 29">
              <a:extLst>
                <a:ext uri="{FF2B5EF4-FFF2-40B4-BE49-F238E27FC236}">
                  <a16:creationId xmlns:a16="http://schemas.microsoft.com/office/drawing/2014/main" id="{82182E5C-42BE-4ABC-84DE-0BA6D12F4589}"/>
                </a:ext>
              </a:extLst>
            </p:cNvPr>
            <p:cNvSpPr txBox="1">
              <a:spLocks noChangeAspect="1" noChangeArrowheads="1"/>
            </p:cNvSpPr>
            <p:nvPr/>
          </p:nvSpPr>
          <p:spPr bwMode="auto">
            <a:xfrm>
              <a:off x="3016" y="2493"/>
              <a:ext cx="1343" cy="122"/>
            </a:xfrm>
            <a:prstGeom prst="rect">
              <a:avLst/>
            </a:prstGeom>
            <a:noFill/>
            <a:ln w="9525" algn="ctr">
              <a:noFill/>
              <a:miter lim="800000"/>
              <a:headEnd/>
              <a:tailEnd/>
            </a:ln>
          </p:spPr>
          <p:txBody>
            <a:bodyPr lIns="0" tIns="0" rIns="0" bIns="0" anchor="ctr" anchorCtr="1">
              <a:spAutoFit/>
            </a:bodyPr>
            <a:lstStyle/>
            <a:p>
              <a:pPr algn="ctr">
                <a:spcBef>
                  <a:spcPct val="50000"/>
                </a:spcBef>
              </a:pPr>
              <a:r>
                <a:rPr lang="de-DE" sz="1200" dirty="0">
                  <a:solidFill>
                    <a:srgbClr val="000000"/>
                  </a:solidFill>
                  <a:cs typeface="Arial" panose="020B0604020202020204" pitchFamily="34" charset="0"/>
                </a:rPr>
                <a:t>Proaktivität</a:t>
              </a:r>
            </a:p>
          </p:txBody>
        </p:sp>
      </p:grpSp>
      <p:sp>
        <p:nvSpPr>
          <p:cNvPr id="78" name="Text Box 5">
            <a:extLst>
              <a:ext uri="{FF2B5EF4-FFF2-40B4-BE49-F238E27FC236}">
                <a16:creationId xmlns:a16="http://schemas.microsoft.com/office/drawing/2014/main" id="{FBF4B70A-C91A-4D1C-9933-15B964856D1C}"/>
              </a:ext>
            </a:extLst>
          </p:cNvPr>
          <p:cNvSpPr txBox="1">
            <a:spLocks noChangeArrowheads="1"/>
          </p:cNvSpPr>
          <p:nvPr/>
        </p:nvSpPr>
        <p:spPr bwMode="auto">
          <a:xfrm>
            <a:off x="1917402" y="3130877"/>
            <a:ext cx="1214438" cy="325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191" tIns="24095" rIns="48191" bIns="24095">
            <a:spAutoFit/>
          </a:bodyPr>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spcBef>
                <a:spcPct val="50000"/>
              </a:spcBef>
            </a:pPr>
            <a:r>
              <a:rPr lang="de-DE" sz="1800" b="1" dirty="0">
                <a:solidFill>
                  <a:srgbClr val="000000"/>
                </a:solidFill>
                <a:latin typeface="+mn-lt"/>
                <a:cs typeface="Arial" panose="020B0604020202020204" pitchFamily="34" charset="0"/>
              </a:rPr>
              <a:t>Prozess</a:t>
            </a:r>
          </a:p>
        </p:txBody>
      </p:sp>
      <p:grpSp>
        <p:nvGrpSpPr>
          <p:cNvPr id="79" name="Group 20">
            <a:extLst>
              <a:ext uri="{FF2B5EF4-FFF2-40B4-BE49-F238E27FC236}">
                <a16:creationId xmlns:a16="http://schemas.microsoft.com/office/drawing/2014/main" id="{88BC9ECD-A65E-45BD-BD99-18D0B919F158}"/>
              </a:ext>
            </a:extLst>
          </p:cNvPr>
          <p:cNvGrpSpPr>
            <a:grpSpLocks/>
          </p:cNvGrpSpPr>
          <p:nvPr/>
        </p:nvGrpSpPr>
        <p:grpSpPr bwMode="auto">
          <a:xfrm>
            <a:off x="4500066" y="2318582"/>
            <a:ext cx="1512094" cy="1011586"/>
            <a:chOff x="3010" y="2445"/>
            <a:chExt cx="1360" cy="655"/>
          </a:xfrm>
        </p:grpSpPr>
        <p:sp>
          <p:nvSpPr>
            <p:cNvPr id="80" name="AutoShape 21">
              <a:extLst>
                <a:ext uri="{FF2B5EF4-FFF2-40B4-BE49-F238E27FC236}">
                  <a16:creationId xmlns:a16="http://schemas.microsoft.com/office/drawing/2014/main" id="{010EEA7E-90EE-473B-9B63-9B47C877022C}"/>
                </a:ext>
              </a:extLst>
            </p:cNvPr>
            <p:cNvSpPr>
              <a:spLocks noChangeAspect="1" noChangeArrowheads="1"/>
            </p:cNvSpPr>
            <p:nvPr/>
          </p:nvSpPr>
          <p:spPr bwMode="auto">
            <a:xfrm>
              <a:off x="3010" y="2445"/>
              <a:ext cx="1360" cy="655"/>
            </a:xfrm>
            <a:prstGeom prst="roundRect">
              <a:avLst>
                <a:gd name="adj" fmla="val 16667"/>
              </a:avLst>
            </a:prstGeom>
            <a:solidFill>
              <a:schemeClr val="accent2">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24092" rIns="48185" bIns="24092" anchor="ctr"/>
            <a:lstStyle/>
            <a:p>
              <a:pPr algn="ctr"/>
              <a:endParaRPr lang="de-DE" sz="750" b="1" dirty="0">
                <a:cs typeface="Arial" panose="020B0604020202020204" pitchFamily="34" charset="0"/>
              </a:endParaRPr>
            </a:p>
          </p:txBody>
        </p:sp>
        <p:sp>
          <p:nvSpPr>
            <p:cNvPr id="81" name="Rectangle 22">
              <a:extLst>
                <a:ext uri="{FF2B5EF4-FFF2-40B4-BE49-F238E27FC236}">
                  <a16:creationId xmlns:a16="http://schemas.microsoft.com/office/drawing/2014/main" id="{194E9DA5-53B1-41BD-AA77-DDDD3EF54F06}"/>
                </a:ext>
              </a:extLst>
            </p:cNvPr>
            <p:cNvSpPr>
              <a:spLocks noChangeAspect="1" noChangeArrowheads="1"/>
            </p:cNvSpPr>
            <p:nvPr/>
          </p:nvSpPr>
          <p:spPr bwMode="auto">
            <a:xfrm>
              <a:off x="3010" y="2665"/>
              <a:ext cx="1360" cy="43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185" tIns="56919" rIns="9487" bIns="37946" anchor="ctr"/>
            <a:lstStyle/>
            <a:p>
              <a:pPr marL="257162" indent="-257162">
                <a:lnSpc>
                  <a:spcPct val="90000"/>
                </a:lnSpc>
                <a:buFont typeface="+mj-lt"/>
                <a:buAutoNum type="arabicParenBoth"/>
              </a:pPr>
              <a:r>
                <a:rPr lang="de-DE" sz="1200" dirty="0">
                  <a:cs typeface="Arial" panose="020B0604020202020204" pitchFamily="34" charset="0"/>
                </a:rPr>
                <a:t>Vollständigkeit</a:t>
              </a:r>
            </a:p>
            <a:p>
              <a:pPr marL="257162" indent="-257162">
                <a:lnSpc>
                  <a:spcPct val="90000"/>
                </a:lnSpc>
                <a:buFont typeface="+mj-lt"/>
                <a:buAutoNum type="arabicParenBoth"/>
              </a:pPr>
              <a:r>
                <a:rPr lang="de-DE" sz="1200" dirty="0">
                  <a:cs typeface="Arial" panose="020B0604020202020204" pitchFamily="34" charset="0"/>
                </a:rPr>
                <a:t>Korrektheit</a:t>
              </a:r>
            </a:p>
            <a:p>
              <a:pPr marL="257162" indent="-257162">
                <a:lnSpc>
                  <a:spcPct val="90000"/>
                </a:lnSpc>
                <a:buFont typeface="+mj-lt"/>
                <a:buAutoNum type="arabicParenBoth"/>
              </a:pPr>
              <a:r>
                <a:rPr lang="de-DE" sz="1200" dirty="0">
                  <a:cs typeface="Arial" panose="020B0604020202020204" pitchFamily="34" charset="0"/>
                </a:rPr>
                <a:t>Plausibilität</a:t>
              </a:r>
            </a:p>
          </p:txBody>
        </p:sp>
        <p:sp>
          <p:nvSpPr>
            <p:cNvPr id="82" name="Text Box 23">
              <a:extLst>
                <a:ext uri="{FF2B5EF4-FFF2-40B4-BE49-F238E27FC236}">
                  <a16:creationId xmlns:a16="http://schemas.microsoft.com/office/drawing/2014/main" id="{C1A8F431-B0B8-4E87-9BB7-C5DD5DFBE278}"/>
                </a:ext>
              </a:extLst>
            </p:cNvPr>
            <p:cNvSpPr txBox="1">
              <a:spLocks noChangeAspect="1" noChangeArrowheads="1"/>
            </p:cNvSpPr>
            <p:nvPr/>
          </p:nvSpPr>
          <p:spPr bwMode="auto">
            <a:xfrm>
              <a:off x="3016" y="2496"/>
              <a:ext cx="1342" cy="1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defRPr sz="2400">
                  <a:solidFill>
                    <a:schemeClr val="tx1"/>
                  </a:solidFill>
                  <a:latin typeface="Times New Roman" pitchFamily="18" charset="0"/>
                </a:defRPr>
              </a:lvl1pPr>
              <a:lvl2pPr marL="320675">
                <a:defRPr sz="2400">
                  <a:solidFill>
                    <a:schemeClr val="tx1"/>
                  </a:solidFill>
                  <a:latin typeface="Times New Roman" pitchFamily="18" charset="0"/>
                </a:defRPr>
              </a:lvl2pPr>
              <a:lvl3pPr marL="642938">
                <a:defRPr sz="2400">
                  <a:solidFill>
                    <a:schemeClr val="tx1"/>
                  </a:solidFill>
                  <a:latin typeface="Times New Roman" pitchFamily="18" charset="0"/>
                </a:defRPr>
              </a:lvl3pPr>
              <a:lvl4pPr marL="963613">
                <a:defRPr sz="2400">
                  <a:solidFill>
                    <a:schemeClr val="tx1"/>
                  </a:solidFill>
                  <a:latin typeface="Times New Roman" pitchFamily="18" charset="0"/>
                </a:defRPr>
              </a:lvl4pPr>
              <a:lvl5pPr marL="1285875">
                <a:defRPr sz="2400">
                  <a:solidFill>
                    <a:schemeClr val="tx1"/>
                  </a:solidFill>
                  <a:latin typeface="Times New Roman" pitchFamily="18" charset="0"/>
                </a:defRPr>
              </a:lvl5pPr>
              <a:lvl6pPr marL="1743075" fontAlgn="base">
                <a:spcBef>
                  <a:spcPct val="0"/>
                </a:spcBef>
                <a:spcAft>
                  <a:spcPct val="0"/>
                </a:spcAft>
                <a:defRPr sz="2400">
                  <a:solidFill>
                    <a:schemeClr val="tx1"/>
                  </a:solidFill>
                  <a:latin typeface="Times New Roman" pitchFamily="18" charset="0"/>
                </a:defRPr>
              </a:lvl6pPr>
              <a:lvl7pPr marL="2200275" fontAlgn="base">
                <a:spcBef>
                  <a:spcPct val="0"/>
                </a:spcBef>
                <a:spcAft>
                  <a:spcPct val="0"/>
                </a:spcAft>
                <a:defRPr sz="2400">
                  <a:solidFill>
                    <a:schemeClr val="tx1"/>
                  </a:solidFill>
                  <a:latin typeface="Times New Roman" pitchFamily="18" charset="0"/>
                </a:defRPr>
              </a:lvl7pPr>
              <a:lvl8pPr marL="2657475" fontAlgn="base">
                <a:spcBef>
                  <a:spcPct val="0"/>
                </a:spcBef>
                <a:spcAft>
                  <a:spcPct val="0"/>
                </a:spcAft>
                <a:defRPr sz="2400">
                  <a:solidFill>
                    <a:schemeClr val="tx1"/>
                  </a:solidFill>
                  <a:latin typeface="Times New Roman" pitchFamily="18" charset="0"/>
                </a:defRPr>
              </a:lvl8pPr>
              <a:lvl9pPr marL="3114675" fontAlgn="base">
                <a:spcBef>
                  <a:spcPct val="0"/>
                </a:spcBef>
                <a:spcAft>
                  <a:spcPct val="0"/>
                </a:spcAft>
                <a:defRPr sz="2400">
                  <a:solidFill>
                    <a:schemeClr val="tx1"/>
                  </a:solidFill>
                  <a:latin typeface="Times New Roman" pitchFamily="18" charset="0"/>
                </a:defRPr>
              </a:lvl9pPr>
            </a:lstStyle>
            <a:p>
              <a:pPr algn="ctr">
                <a:spcBef>
                  <a:spcPct val="50000"/>
                </a:spcBef>
              </a:pPr>
              <a:r>
                <a:rPr lang="de-DE" sz="1200" dirty="0">
                  <a:solidFill>
                    <a:srgbClr val="000000"/>
                  </a:solidFill>
                  <a:latin typeface="+mn-lt"/>
                  <a:cs typeface="Arial" panose="020B0604020202020204" pitchFamily="34" charset="0"/>
                </a:rPr>
                <a:t>Kontrollwissen</a:t>
              </a:r>
            </a:p>
          </p:txBody>
        </p:sp>
      </p:grpSp>
      <p:pic>
        <p:nvPicPr>
          <p:cNvPr id="3" name="Grafik 2">
            <a:extLst>
              <a:ext uri="{FF2B5EF4-FFF2-40B4-BE49-F238E27FC236}">
                <a16:creationId xmlns:a16="http://schemas.microsoft.com/office/drawing/2014/main" id="{A8D1EBB2-A318-32A8-F1A6-3A1B043830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1433" y="3764440"/>
            <a:ext cx="495931" cy="495931"/>
          </a:xfrm>
          <a:prstGeom prst="rect">
            <a:avLst/>
          </a:prstGeom>
        </p:spPr>
      </p:pic>
      <p:grpSp>
        <p:nvGrpSpPr>
          <p:cNvPr id="87" name="Gruppieren 86">
            <a:extLst>
              <a:ext uri="{FF2B5EF4-FFF2-40B4-BE49-F238E27FC236}">
                <a16:creationId xmlns:a16="http://schemas.microsoft.com/office/drawing/2014/main" id="{D317DCCF-9914-25A7-25DC-4BF7FECABED7}"/>
              </a:ext>
            </a:extLst>
          </p:cNvPr>
          <p:cNvGrpSpPr/>
          <p:nvPr/>
        </p:nvGrpSpPr>
        <p:grpSpPr>
          <a:xfrm>
            <a:off x="1432578" y="759232"/>
            <a:ext cx="945739" cy="657698"/>
            <a:chOff x="1184247" y="1036503"/>
            <a:chExt cx="945739" cy="657698"/>
          </a:xfrm>
        </p:grpSpPr>
        <p:sp>
          <p:nvSpPr>
            <p:cNvPr id="86" name="Rechteck 85">
              <a:extLst>
                <a:ext uri="{FF2B5EF4-FFF2-40B4-BE49-F238E27FC236}">
                  <a16:creationId xmlns:a16="http://schemas.microsoft.com/office/drawing/2014/main" id="{A7F9EAC8-627A-2D9A-7BA0-98497825A62F}"/>
                </a:ext>
              </a:extLst>
            </p:cNvPr>
            <p:cNvSpPr/>
            <p:nvPr/>
          </p:nvSpPr>
          <p:spPr>
            <a:xfrm>
              <a:off x="1184247" y="1036503"/>
              <a:ext cx="945739" cy="657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AE5ABD9D-D158-E5D3-3529-15DA01EB5A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2543" y="1096904"/>
              <a:ext cx="357868" cy="495510"/>
            </a:xfrm>
            <a:prstGeom prst="rect">
              <a:avLst/>
            </a:prstGeom>
          </p:spPr>
        </p:pic>
        <p:pic>
          <p:nvPicPr>
            <p:cNvPr id="85" name="Grafik 84">
              <a:extLst>
                <a:ext uri="{FF2B5EF4-FFF2-40B4-BE49-F238E27FC236}">
                  <a16:creationId xmlns:a16="http://schemas.microsoft.com/office/drawing/2014/main" id="{4738DCDF-FE4C-01E4-4358-254997BF7E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0465" y="1115795"/>
              <a:ext cx="316576" cy="461100"/>
            </a:xfrm>
            <a:prstGeom prst="rect">
              <a:avLst/>
            </a:prstGeom>
          </p:spPr>
        </p:pic>
      </p:grpSp>
    </p:spTree>
    <p:extLst>
      <p:ext uri="{BB962C8B-B14F-4D97-AF65-F5344CB8AC3E}">
        <p14:creationId xmlns:p14="http://schemas.microsoft.com/office/powerpoint/2010/main" val="412684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500" fill="hold"/>
                                        <p:tgtEl>
                                          <p:spTgt spid="70"/>
                                        </p:tgtEl>
                                        <p:attrNameLst>
                                          <p:attrName>ppt_w</p:attrName>
                                        </p:attrNameLst>
                                      </p:cBhvr>
                                      <p:tavLst>
                                        <p:tav tm="0">
                                          <p:val>
                                            <p:fltVal val="0"/>
                                          </p:val>
                                        </p:tav>
                                        <p:tav tm="100000">
                                          <p:val>
                                            <p:strVal val="#ppt_w"/>
                                          </p:val>
                                        </p:tav>
                                      </p:tavLst>
                                    </p:anim>
                                    <p:anim calcmode="lin" valueType="num">
                                      <p:cBhvr>
                                        <p:cTn id="19" dur="500" fill="hold"/>
                                        <p:tgtEl>
                                          <p:spTgt spid="70"/>
                                        </p:tgtEl>
                                        <p:attrNameLst>
                                          <p:attrName>ppt_h</p:attrName>
                                        </p:attrNameLst>
                                      </p:cBhvr>
                                      <p:tavLst>
                                        <p:tav tm="0">
                                          <p:val>
                                            <p:fltVal val="0"/>
                                          </p:val>
                                        </p:tav>
                                        <p:tav tm="100000">
                                          <p:val>
                                            <p:strVal val="#ppt_h"/>
                                          </p:val>
                                        </p:tav>
                                      </p:tavLst>
                                    </p:anim>
                                    <p:animEffect transition="in" filter="fade">
                                      <p:cBhvr>
                                        <p:cTn id="20" dur="500"/>
                                        <p:tgtEl>
                                          <p:spTgt spid="70"/>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500" fill="hold"/>
                                        <p:tgtEl>
                                          <p:spTgt spid="79"/>
                                        </p:tgtEl>
                                        <p:attrNameLst>
                                          <p:attrName>ppt_w</p:attrName>
                                        </p:attrNameLst>
                                      </p:cBhvr>
                                      <p:tavLst>
                                        <p:tav tm="0">
                                          <p:val>
                                            <p:fltVal val="0"/>
                                          </p:val>
                                        </p:tav>
                                        <p:tav tm="100000">
                                          <p:val>
                                            <p:strVal val="#ppt_w"/>
                                          </p:val>
                                        </p:tav>
                                      </p:tavLst>
                                    </p:anim>
                                    <p:anim calcmode="lin" valueType="num">
                                      <p:cBhvr>
                                        <p:cTn id="25" dur="500" fill="hold"/>
                                        <p:tgtEl>
                                          <p:spTgt spid="79"/>
                                        </p:tgtEl>
                                        <p:attrNameLst>
                                          <p:attrName>ppt_h</p:attrName>
                                        </p:attrNameLst>
                                      </p:cBhvr>
                                      <p:tavLst>
                                        <p:tav tm="0">
                                          <p:val>
                                            <p:fltVal val="0"/>
                                          </p:val>
                                        </p:tav>
                                        <p:tav tm="100000">
                                          <p:val>
                                            <p:strVal val="#ppt_h"/>
                                          </p:val>
                                        </p:tav>
                                      </p:tavLst>
                                    </p:anim>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500"/>
                            </p:stCondLst>
                            <p:childTnLst>
                              <p:par>
                                <p:cTn id="35" presetID="53" presetClass="entr" presetSubtype="16" fill="hold" nodeType="afterEffect">
                                  <p:stCondLst>
                                    <p:cond delay="100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DE4A-D9EE-2900-458B-52AA46A4368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9514675-99D2-97C1-E614-072E0D03168E}"/>
              </a:ext>
            </a:extLst>
          </p:cNvPr>
          <p:cNvSpPr>
            <a:spLocks noGrp="1"/>
          </p:cNvSpPr>
          <p:nvPr>
            <p:ph type="title"/>
          </p:nvPr>
        </p:nvSpPr>
        <p:spPr/>
        <p:txBody>
          <a:bodyPr/>
          <a:lstStyle/>
          <a:p>
            <a:r>
              <a:rPr lang="de-DE" dirty="0"/>
              <a:t>Gezielte Einbindung: Motivierte und kompetente Anwender</a:t>
            </a:r>
          </a:p>
        </p:txBody>
      </p:sp>
      <p:sp>
        <p:nvSpPr>
          <p:cNvPr id="4" name="Fußzeilenplatzhalter 3">
            <a:extLst>
              <a:ext uri="{FF2B5EF4-FFF2-40B4-BE49-F238E27FC236}">
                <a16:creationId xmlns:a16="http://schemas.microsoft.com/office/drawing/2014/main" id="{87E89B19-8B34-4323-4766-004364ACB5B5}"/>
              </a:ext>
            </a:extLst>
          </p:cNvPr>
          <p:cNvSpPr>
            <a:spLocks noGrp="1"/>
          </p:cNvSpPr>
          <p:nvPr>
            <p:ph type="ftr" sz="quarter" idx="3"/>
          </p:nvPr>
        </p:nvSpPr>
        <p:spPr/>
        <p:txBody>
          <a:bodyPr/>
          <a:lstStyle/>
          <a:p>
            <a:r>
              <a:rPr lang="de-DE" dirty="0"/>
              <a:t>Digital Workplace Webinare</a:t>
            </a:r>
          </a:p>
        </p:txBody>
      </p:sp>
      <p:pic>
        <p:nvPicPr>
          <p:cNvPr id="5" name="Grafik 4">
            <a:extLst>
              <a:ext uri="{FF2B5EF4-FFF2-40B4-BE49-F238E27FC236}">
                <a16:creationId xmlns:a16="http://schemas.microsoft.com/office/drawing/2014/main" id="{57448D1F-0F5E-866F-4B77-3004C138D5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5963" y="1173066"/>
            <a:ext cx="704850" cy="666750"/>
          </a:xfrm>
          <a:prstGeom prst="rect">
            <a:avLst/>
          </a:prstGeom>
        </p:spPr>
      </p:pic>
      <p:pic>
        <p:nvPicPr>
          <p:cNvPr id="6" name="Grafik 5">
            <a:extLst>
              <a:ext uri="{FF2B5EF4-FFF2-40B4-BE49-F238E27FC236}">
                <a16:creationId xmlns:a16="http://schemas.microsoft.com/office/drawing/2014/main" id="{7519128C-6DF8-0929-E84C-B6F671FC31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6263" y="1287160"/>
            <a:ext cx="1222041" cy="1416015"/>
          </a:xfrm>
          <a:prstGeom prst="rect">
            <a:avLst/>
          </a:prstGeom>
        </p:spPr>
      </p:pic>
      <p:pic>
        <p:nvPicPr>
          <p:cNvPr id="8" name="Grafik 7">
            <a:extLst>
              <a:ext uri="{FF2B5EF4-FFF2-40B4-BE49-F238E27FC236}">
                <a16:creationId xmlns:a16="http://schemas.microsoft.com/office/drawing/2014/main" id="{1B367248-23AB-7829-A7C2-8C67512F6A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1204" y="3531602"/>
            <a:ext cx="699609" cy="699609"/>
          </a:xfrm>
          <a:prstGeom prst="rect">
            <a:avLst/>
          </a:prstGeom>
        </p:spPr>
      </p:pic>
      <p:sp>
        <p:nvSpPr>
          <p:cNvPr id="9" name="Textfeld 8">
            <a:extLst>
              <a:ext uri="{FF2B5EF4-FFF2-40B4-BE49-F238E27FC236}">
                <a16:creationId xmlns:a16="http://schemas.microsoft.com/office/drawing/2014/main" id="{CAC7011E-3832-BF56-B2DF-356619A3418D}"/>
              </a:ext>
            </a:extLst>
          </p:cNvPr>
          <p:cNvSpPr txBox="1"/>
          <p:nvPr/>
        </p:nvSpPr>
        <p:spPr>
          <a:xfrm rot="16200000">
            <a:off x="343300" y="1434870"/>
            <a:ext cx="1853392" cy="338554"/>
          </a:xfrm>
          <a:prstGeom prst="rect">
            <a:avLst/>
          </a:prstGeom>
          <a:noFill/>
        </p:spPr>
        <p:txBody>
          <a:bodyPr wrap="none" rtlCol="0">
            <a:spAutoFit/>
          </a:bodyPr>
          <a:lstStyle/>
          <a:p>
            <a:r>
              <a:rPr lang="de-DE" sz="1600" b="1" dirty="0"/>
              <a:t>In der Gestaltung</a:t>
            </a:r>
          </a:p>
        </p:txBody>
      </p:sp>
      <p:sp>
        <p:nvSpPr>
          <p:cNvPr id="10" name="Textfeld 9">
            <a:extLst>
              <a:ext uri="{FF2B5EF4-FFF2-40B4-BE49-F238E27FC236}">
                <a16:creationId xmlns:a16="http://schemas.microsoft.com/office/drawing/2014/main" id="{56FB3F11-A8E7-BE67-5F2F-09792271552A}"/>
              </a:ext>
            </a:extLst>
          </p:cNvPr>
          <p:cNvSpPr txBox="1"/>
          <p:nvPr/>
        </p:nvSpPr>
        <p:spPr>
          <a:xfrm rot="16200000">
            <a:off x="449097" y="3702500"/>
            <a:ext cx="1641796" cy="338554"/>
          </a:xfrm>
          <a:prstGeom prst="rect">
            <a:avLst/>
          </a:prstGeom>
          <a:noFill/>
        </p:spPr>
        <p:txBody>
          <a:bodyPr wrap="none" rtlCol="0">
            <a:spAutoFit/>
          </a:bodyPr>
          <a:lstStyle/>
          <a:p>
            <a:r>
              <a:rPr lang="de-DE" sz="1600" b="1" dirty="0"/>
              <a:t>In der Nutzung</a:t>
            </a:r>
          </a:p>
        </p:txBody>
      </p:sp>
      <p:sp>
        <p:nvSpPr>
          <p:cNvPr id="11" name="Band: nach unten gekippt 10">
            <a:extLst>
              <a:ext uri="{FF2B5EF4-FFF2-40B4-BE49-F238E27FC236}">
                <a16:creationId xmlns:a16="http://schemas.microsoft.com/office/drawing/2014/main" id="{D7FF9E2E-607F-E1C4-75D7-872A8E0F8334}"/>
              </a:ext>
            </a:extLst>
          </p:cNvPr>
          <p:cNvSpPr/>
          <p:nvPr/>
        </p:nvSpPr>
        <p:spPr>
          <a:xfrm>
            <a:off x="1970689" y="783249"/>
            <a:ext cx="5273566" cy="1788501"/>
          </a:xfrm>
          <a:prstGeom prst="ribbon">
            <a:avLst>
              <a:gd name="adj1" fmla="val 12033"/>
              <a:gd name="adj2" fmla="val 654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t>Einbindung Erfahrungen </a:t>
            </a:r>
          </a:p>
          <a:p>
            <a:pPr marL="285750" indent="-285750">
              <a:buFont typeface="Arial" panose="020B0604020202020204" pitchFamily="34" charset="0"/>
              <a:buChar char="•"/>
            </a:pPr>
            <a:r>
              <a:rPr lang="de-DE" dirty="0"/>
              <a:t>Blick auf die Realität</a:t>
            </a:r>
          </a:p>
          <a:p>
            <a:pPr marL="285750" indent="-285750">
              <a:buFont typeface="Arial" panose="020B0604020202020204" pitchFamily="34" charset="0"/>
              <a:buChar char="•"/>
            </a:pPr>
            <a:r>
              <a:rPr lang="de-DE" dirty="0"/>
              <a:t>Gute Diskussion Chancen </a:t>
            </a:r>
          </a:p>
        </p:txBody>
      </p:sp>
      <p:sp>
        <p:nvSpPr>
          <p:cNvPr id="12" name="Band: nach unten gekippt 11">
            <a:extLst>
              <a:ext uri="{FF2B5EF4-FFF2-40B4-BE49-F238E27FC236}">
                <a16:creationId xmlns:a16="http://schemas.microsoft.com/office/drawing/2014/main" id="{5CBBDAE5-194C-A076-973D-A348C64B5B54}"/>
              </a:ext>
            </a:extLst>
          </p:cNvPr>
          <p:cNvSpPr/>
          <p:nvPr/>
        </p:nvSpPr>
        <p:spPr>
          <a:xfrm>
            <a:off x="1970689" y="2912534"/>
            <a:ext cx="5273566" cy="1788501"/>
          </a:xfrm>
          <a:prstGeom prst="ribbon">
            <a:avLst>
              <a:gd name="adj1" fmla="val 12033"/>
              <a:gd name="adj2" fmla="val 654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t>Vermittlung Wissen</a:t>
            </a:r>
          </a:p>
          <a:p>
            <a:pPr marL="285750" indent="-285750">
              <a:buFont typeface="Arial" panose="020B0604020202020204" pitchFamily="34" charset="0"/>
              <a:buChar char="•"/>
            </a:pPr>
            <a:r>
              <a:rPr lang="de-DE" dirty="0"/>
              <a:t>Hilfe vor Ort</a:t>
            </a:r>
          </a:p>
          <a:p>
            <a:pPr marL="285750" indent="-285750">
              <a:buFont typeface="Arial" panose="020B0604020202020204" pitchFamily="34" charset="0"/>
              <a:buChar char="•"/>
            </a:pPr>
            <a:r>
              <a:rPr lang="de-DE" dirty="0"/>
              <a:t>Erkennen von Potenzialen</a:t>
            </a:r>
          </a:p>
        </p:txBody>
      </p:sp>
      <p:grpSp>
        <p:nvGrpSpPr>
          <p:cNvPr id="17" name="Gruppieren 16">
            <a:extLst>
              <a:ext uri="{FF2B5EF4-FFF2-40B4-BE49-F238E27FC236}">
                <a16:creationId xmlns:a16="http://schemas.microsoft.com/office/drawing/2014/main" id="{B796FE48-7E6A-2D71-ACD0-2243DF24DD12}"/>
              </a:ext>
            </a:extLst>
          </p:cNvPr>
          <p:cNvGrpSpPr/>
          <p:nvPr/>
        </p:nvGrpSpPr>
        <p:grpSpPr>
          <a:xfrm>
            <a:off x="7304057" y="2779122"/>
            <a:ext cx="1780141" cy="1788501"/>
            <a:chOff x="7304057" y="2779122"/>
            <a:chExt cx="1780141" cy="1788501"/>
          </a:xfrm>
        </p:grpSpPr>
        <p:sp>
          <p:nvSpPr>
            <p:cNvPr id="14" name="Rechteck 13">
              <a:extLst>
                <a:ext uri="{FF2B5EF4-FFF2-40B4-BE49-F238E27FC236}">
                  <a16:creationId xmlns:a16="http://schemas.microsoft.com/office/drawing/2014/main" id="{95AD2E4B-67E2-69E9-65F4-BE8C66963525}"/>
                </a:ext>
              </a:extLst>
            </p:cNvPr>
            <p:cNvSpPr/>
            <p:nvPr/>
          </p:nvSpPr>
          <p:spPr>
            <a:xfrm>
              <a:off x="7362497" y="2779122"/>
              <a:ext cx="1655379" cy="1788501"/>
            </a:xfrm>
            <a:prstGeom prst="rect">
              <a:avLst/>
            </a:prstGeom>
            <a:solidFill>
              <a:srgbClr val="DDED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27B97056-169D-579F-5C8C-2C9BF43635B8}"/>
                </a:ext>
              </a:extLst>
            </p:cNvPr>
            <p:cNvSpPr txBox="1"/>
            <p:nvPr/>
          </p:nvSpPr>
          <p:spPr>
            <a:xfrm>
              <a:off x="7304057" y="3477332"/>
              <a:ext cx="1780141" cy="1077218"/>
            </a:xfrm>
            <a:prstGeom prst="rect">
              <a:avLst/>
            </a:prstGeom>
            <a:noFill/>
          </p:spPr>
          <p:txBody>
            <a:bodyPr wrap="square" rtlCol="0">
              <a:spAutoFit/>
            </a:bodyPr>
            <a:lstStyle/>
            <a:p>
              <a:pPr algn="ctr"/>
              <a:r>
                <a:rPr lang="de-DE" sz="1600" b="1" dirty="0"/>
                <a:t>Nicht nur einmalig: kontinuierliche Verbesserung!</a:t>
              </a:r>
            </a:p>
          </p:txBody>
        </p:sp>
        <p:sp>
          <p:nvSpPr>
            <p:cNvPr id="15" name="Pfeil: nach links gekrümmt 14">
              <a:extLst>
                <a:ext uri="{FF2B5EF4-FFF2-40B4-BE49-F238E27FC236}">
                  <a16:creationId xmlns:a16="http://schemas.microsoft.com/office/drawing/2014/main" id="{A1A75D3F-A139-C110-27A2-2D5B7D738B6E}"/>
                </a:ext>
              </a:extLst>
            </p:cNvPr>
            <p:cNvSpPr/>
            <p:nvPr/>
          </p:nvSpPr>
          <p:spPr>
            <a:xfrm>
              <a:off x="8182589" y="2880473"/>
              <a:ext cx="278765" cy="463447"/>
            </a:xfrm>
            <a:prstGeom prst="curvedLeftArrow">
              <a:avLst>
                <a:gd name="adj1" fmla="val 25000"/>
                <a:gd name="adj2" fmla="val 4715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Pfeil: nach links gekrümmt 15">
              <a:extLst>
                <a:ext uri="{FF2B5EF4-FFF2-40B4-BE49-F238E27FC236}">
                  <a16:creationId xmlns:a16="http://schemas.microsoft.com/office/drawing/2014/main" id="{534F6B80-475E-2316-BCD3-27685E468CFF}"/>
                </a:ext>
              </a:extLst>
            </p:cNvPr>
            <p:cNvSpPr/>
            <p:nvPr/>
          </p:nvSpPr>
          <p:spPr>
            <a:xfrm flipH="1" flipV="1">
              <a:off x="7859204" y="2841950"/>
              <a:ext cx="278765" cy="463447"/>
            </a:xfrm>
            <a:prstGeom prst="curvedLeftArrow">
              <a:avLst>
                <a:gd name="adj1" fmla="val 25000"/>
                <a:gd name="adj2" fmla="val 4715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341776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feil nach rechts 31"/>
          <p:cNvSpPr/>
          <p:nvPr/>
        </p:nvSpPr>
        <p:spPr>
          <a:xfrm>
            <a:off x="1918313" y="2674624"/>
            <a:ext cx="432048" cy="169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sp>
        <p:nvSpPr>
          <p:cNvPr id="33" name="Pfeil nach rechts 32"/>
          <p:cNvSpPr/>
          <p:nvPr/>
        </p:nvSpPr>
        <p:spPr>
          <a:xfrm rot="19339917">
            <a:off x="1837540" y="2175395"/>
            <a:ext cx="432048" cy="169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sp>
        <p:nvSpPr>
          <p:cNvPr id="34" name="Pfeil nach rechts 33"/>
          <p:cNvSpPr/>
          <p:nvPr/>
        </p:nvSpPr>
        <p:spPr>
          <a:xfrm rot="3139917">
            <a:off x="1830978" y="3164604"/>
            <a:ext cx="432048" cy="169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sp>
        <p:nvSpPr>
          <p:cNvPr id="35" name="Pfeil nach rechts 34"/>
          <p:cNvSpPr/>
          <p:nvPr/>
        </p:nvSpPr>
        <p:spPr>
          <a:xfrm rot="5400000">
            <a:off x="976137" y="3278085"/>
            <a:ext cx="432048" cy="169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sp>
        <p:nvSpPr>
          <p:cNvPr id="36" name="Pfeil nach rechts 35"/>
          <p:cNvSpPr/>
          <p:nvPr/>
        </p:nvSpPr>
        <p:spPr>
          <a:xfrm rot="16200000" flipV="1">
            <a:off x="973536" y="2069745"/>
            <a:ext cx="432048" cy="169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sp>
        <p:nvSpPr>
          <p:cNvPr id="38" name="Ellipse 37"/>
          <p:cNvSpPr/>
          <p:nvPr/>
        </p:nvSpPr>
        <p:spPr>
          <a:xfrm>
            <a:off x="631262" y="2275929"/>
            <a:ext cx="1116596" cy="10870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sp>
        <p:nvSpPr>
          <p:cNvPr id="5" name="Foliennummernplatzhalter 4">
            <a:extLst>
              <a:ext uri="{FF2B5EF4-FFF2-40B4-BE49-F238E27FC236}">
                <a16:creationId xmlns:a16="http://schemas.microsoft.com/office/drawing/2014/main" id="{6F75F6C2-01E7-448E-9BD2-55F21C10CAD6}"/>
              </a:ext>
            </a:extLst>
          </p:cNvPr>
          <p:cNvSpPr>
            <a:spLocks noGrp="1"/>
          </p:cNvSpPr>
          <p:nvPr>
            <p:ph type="sldNum" sz="quarter" idx="4"/>
          </p:nvPr>
        </p:nvSpPr>
        <p:spPr/>
        <p:txBody>
          <a:bodyPr/>
          <a:lstStyle/>
          <a:p>
            <a:fld id="{7F96E9B4-4BE7-9642-B93F-3567CEED0D4C}" type="slidenum">
              <a:rPr lang="de-DE" smtClean="0"/>
              <a:t>18</a:t>
            </a:fld>
            <a:endParaRPr lang="de-DE" dirty="0"/>
          </a:p>
        </p:txBody>
      </p:sp>
      <p:grpSp>
        <p:nvGrpSpPr>
          <p:cNvPr id="20" name="Gruppieren 19">
            <a:extLst>
              <a:ext uri="{FF2B5EF4-FFF2-40B4-BE49-F238E27FC236}">
                <a16:creationId xmlns:a16="http://schemas.microsoft.com/office/drawing/2014/main" id="{23F7A9EB-1090-5175-0937-3FEE67D1D755}"/>
              </a:ext>
            </a:extLst>
          </p:cNvPr>
          <p:cNvGrpSpPr/>
          <p:nvPr/>
        </p:nvGrpSpPr>
        <p:grpSpPr>
          <a:xfrm>
            <a:off x="7554368" y="676933"/>
            <a:ext cx="1446473" cy="1241378"/>
            <a:chOff x="7512227" y="987574"/>
            <a:chExt cx="1446473" cy="1241378"/>
          </a:xfrm>
        </p:grpSpPr>
        <p:sp>
          <p:nvSpPr>
            <p:cNvPr id="3" name="Rechteck: abgerundete Ecken 2">
              <a:extLst>
                <a:ext uri="{FF2B5EF4-FFF2-40B4-BE49-F238E27FC236}">
                  <a16:creationId xmlns:a16="http://schemas.microsoft.com/office/drawing/2014/main" id="{565B4090-5EDE-2523-9A60-77A0BC94C736}"/>
                </a:ext>
              </a:extLst>
            </p:cNvPr>
            <p:cNvSpPr/>
            <p:nvPr/>
          </p:nvSpPr>
          <p:spPr>
            <a:xfrm>
              <a:off x="7524328" y="987574"/>
              <a:ext cx="1434372" cy="1241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893E4AE-94E3-CA6F-93F4-A59FBE6EE642}"/>
                </a:ext>
              </a:extLst>
            </p:cNvPr>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84092" y="1038989"/>
              <a:ext cx="366666" cy="361313"/>
            </a:xfrm>
            <a:prstGeom prst="rect">
              <a:avLst/>
            </a:prstGeom>
          </p:spPr>
        </p:pic>
        <p:sp>
          <p:nvSpPr>
            <p:cNvPr id="15" name="Textfeld 14">
              <a:extLst>
                <a:ext uri="{FF2B5EF4-FFF2-40B4-BE49-F238E27FC236}">
                  <a16:creationId xmlns:a16="http://schemas.microsoft.com/office/drawing/2014/main" id="{CF063816-6718-1020-961D-95E8297E79C8}"/>
                </a:ext>
              </a:extLst>
            </p:cNvPr>
            <p:cNvSpPr txBox="1"/>
            <p:nvPr/>
          </p:nvSpPr>
          <p:spPr>
            <a:xfrm>
              <a:off x="7512227" y="1490288"/>
              <a:ext cx="1434372" cy="738664"/>
            </a:xfrm>
            <a:prstGeom prst="rect">
              <a:avLst/>
            </a:prstGeom>
            <a:noFill/>
          </p:spPr>
          <p:txBody>
            <a:bodyPr wrap="square" rtlCol="0">
              <a:spAutoFit/>
            </a:bodyPr>
            <a:lstStyle/>
            <a:p>
              <a:pPr algn="ctr"/>
              <a:r>
                <a:rPr lang="de-DE" sz="1400" dirty="0">
                  <a:solidFill>
                    <a:schemeClr val="bg1"/>
                  </a:solidFill>
                </a:rPr>
                <a:t>Aufbau Wissen, Erfahrung und Methodik</a:t>
              </a:r>
            </a:p>
          </p:txBody>
        </p:sp>
      </p:grpSp>
      <p:grpSp>
        <p:nvGrpSpPr>
          <p:cNvPr id="24" name="Gruppieren 23">
            <a:extLst>
              <a:ext uri="{FF2B5EF4-FFF2-40B4-BE49-F238E27FC236}">
                <a16:creationId xmlns:a16="http://schemas.microsoft.com/office/drawing/2014/main" id="{2D68D8BB-8431-0642-E064-F7DEE6A6C843}"/>
              </a:ext>
            </a:extLst>
          </p:cNvPr>
          <p:cNvGrpSpPr/>
          <p:nvPr/>
        </p:nvGrpSpPr>
        <p:grpSpPr>
          <a:xfrm>
            <a:off x="7554368" y="2070575"/>
            <a:ext cx="1446473" cy="1241378"/>
            <a:chOff x="7512227" y="987574"/>
            <a:chExt cx="1446473" cy="1241378"/>
          </a:xfrm>
        </p:grpSpPr>
        <p:sp>
          <p:nvSpPr>
            <p:cNvPr id="27" name="Rechteck: abgerundete Ecken 26">
              <a:extLst>
                <a:ext uri="{FF2B5EF4-FFF2-40B4-BE49-F238E27FC236}">
                  <a16:creationId xmlns:a16="http://schemas.microsoft.com/office/drawing/2014/main" id="{500F2258-86CE-C151-306C-B166A9716E88}"/>
                </a:ext>
              </a:extLst>
            </p:cNvPr>
            <p:cNvSpPr/>
            <p:nvPr/>
          </p:nvSpPr>
          <p:spPr>
            <a:xfrm>
              <a:off x="7524328" y="987574"/>
              <a:ext cx="1434372" cy="1241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CD4EADD9-CF92-F111-2B35-1F3D8E7F644E}"/>
                </a:ext>
              </a:extLst>
            </p:cNvPr>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84092" y="1038989"/>
              <a:ext cx="366666" cy="361313"/>
            </a:xfrm>
            <a:prstGeom prst="rect">
              <a:avLst/>
            </a:prstGeom>
          </p:spPr>
        </p:pic>
        <p:sp>
          <p:nvSpPr>
            <p:cNvPr id="39" name="Textfeld 38">
              <a:extLst>
                <a:ext uri="{FF2B5EF4-FFF2-40B4-BE49-F238E27FC236}">
                  <a16:creationId xmlns:a16="http://schemas.microsoft.com/office/drawing/2014/main" id="{733CCC51-B9A5-76CA-6717-442363C7F30F}"/>
                </a:ext>
              </a:extLst>
            </p:cNvPr>
            <p:cNvSpPr txBox="1"/>
            <p:nvPr/>
          </p:nvSpPr>
          <p:spPr>
            <a:xfrm>
              <a:off x="7512227" y="1490288"/>
              <a:ext cx="1434372" cy="738664"/>
            </a:xfrm>
            <a:prstGeom prst="rect">
              <a:avLst/>
            </a:prstGeom>
            <a:noFill/>
          </p:spPr>
          <p:txBody>
            <a:bodyPr wrap="square" rtlCol="0">
              <a:spAutoFit/>
            </a:bodyPr>
            <a:lstStyle/>
            <a:p>
              <a:pPr algn="ctr"/>
              <a:r>
                <a:rPr lang="de-DE" sz="1400" dirty="0">
                  <a:solidFill>
                    <a:schemeClr val="bg1"/>
                  </a:solidFill>
                </a:rPr>
                <a:t>Bündelung Wissen, Übertragbarkeit</a:t>
              </a:r>
            </a:p>
          </p:txBody>
        </p:sp>
      </p:grpSp>
      <p:grpSp>
        <p:nvGrpSpPr>
          <p:cNvPr id="41" name="Gruppieren 40">
            <a:extLst>
              <a:ext uri="{FF2B5EF4-FFF2-40B4-BE49-F238E27FC236}">
                <a16:creationId xmlns:a16="http://schemas.microsoft.com/office/drawing/2014/main" id="{7113B6F3-1577-4C89-0B42-3730AD0AC1A7}"/>
              </a:ext>
            </a:extLst>
          </p:cNvPr>
          <p:cNvGrpSpPr/>
          <p:nvPr/>
        </p:nvGrpSpPr>
        <p:grpSpPr>
          <a:xfrm>
            <a:off x="7554368" y="3452003"/>
            <a:ext cx="1446473" cy="1241378"/>
            <a:chOff x="7512227" y="987574"/>
            <a:chExt cx="1446473" cy="1241378"/>
          </a:xfrm>
        </p:grpSpPr>
        <p:sp>
          <p:nvSpPr>
            <p:cNvPr id="43" name="Rechteck: abgerundete Ecken 42">
              <a:extLst>
                <a:ext uri="{FF2B5EF4-FFF2-40B4-BE49-F238E27FC236}">
                  <a16:creationId xmlns:a16="http://schemas.microsoft.com/office/drawing/2014/main" id="{FD5E2981-523E-6EB7-328C-30B6773529C5}"/>
                </a:ext>
              </a:extLst>
            </p:cNvPr>
            <p:cNvSpPr/>
            <p:nvPr/>
          </p:nvSpPr>
          <p:spPr>
            <a:xfrm>
              <a:off x="7524328" y="987574"/>
              <a:ext cx="1434372" cy="1241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5" name="Grafik 44">
              <a:extLst>
                <a:ext uri="{FF2B5EF4-FFF2-40B4-BE49-F238E27FC236}">
                  <a16:creationId xmlns:a16="http://schemas.microsoft.com/office/drawing/2014/main" id="{25A69A4F-7F11-83AD-6B72-11B2F189B119}"/>
                </a:ext>
              </a:extLst>
            </p:cNvPr>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84092" y="1038989"/>
              <a:ext cx="366666" cy="361313"/>
            </a:xfrm>
            <a:prstGeom prst="rect">
              <a:avLst/>
            </a:prstGeom>
          </p:spPr>
        </p:pic>
        <p:sp>
          <p:nvSpPr>
            <p:cNvPr id="49" name="Textfeld 48">
              <a:extLst>
                <a:ext uri="{FF2B5EF4-FFF2-40B4-BE49-F238E27FC236}">
                  <a16:creationId xmlns:a16="http://schemas.microsoft.com/office/drawing/2014/main" id="{F57F4BED-EEA0-683F-C828-857DFA0AE942}"/>
                </a:ext>
              </a:extLst>
            </p:cNvPr>
            <p:cNvSpPr txBox="1"/>
            <p:nvPr/>
          </p:nvSpPr>
          <p:spPr>
            <a:xfrm>
              <a:off x="7512227" y="1490288"/>
              <a:ext cx="1434372" cy="738664"/>
            </a:xfrm>
            <a:prstGeom prst="rect">
              <a:avLst/>
            </a:prstGeom>
            <a:noFill/>
          </p:spPr>
          <p:txBody>
            <a:bodyPr wrap="square" rtlCol="0">
              <a:spAutoFit/>
            </a:bodyPr>
            <a:lstStyle/>
            <a:p>
              <a:pPr algn="ctr"/>
              <a:r>
                <a:rPr lang="de-DE" sz="1400" dirty="0">
                  <a:solidFill>
                    <a:schemeClr val="bg1"/>
                  </a:solidFill>
                </a:rPr>
                <a:t>Gezielte Standards wo sinnvoll</a:t>
              </a:r>
            </a:p>
          </p:txBody>
        </p:sp>
      </p:grpSp>
      <p:cxnSp>
        <p:nvCxnSpPr>
          <p:cNvPr id="52" name="Gerader Verbinder 51">
            <a:extLst>
              <a:ext uri="{FF2B5EF4-FFF2-40B4-BE49-F238E27FC236}">
                <a16:creationId xmlns:a16="http://schemas.microsoft.com/office/drawing/2014/main" id="{C65A9D41-BB5B-7595-4304-FA5E5F847B98}"/>
              </a:ext>
            </a:extLst>
          </p:cNvPr>
          <p:cNvCxnSpPr/>
          <p:nvPr/>
        </p:nvCxnSpPr>
        <p:spPr>
          <a:xfrm flipH="1" flipV="1">
            <a:off x="7255087" y="699566"/>
            <a:ext cx="8031" cy="4106434"/>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51" name="Grafik 50">
            <a:extLst>
              <a:ext uri="{FF2B5EF4-FFF2-40B4-BE49-F238E27FC236}">
                <a16:creationId xmlns:a16="http://schemas.microsoft.com/office/drawing/2014/main" id="{EEBD8869-C39E-B53E-8B7C-C056BC8676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426199" y="766436"/>
            <a:ext cx="392531" cy="337439"/>
          </a:xfrm>
          <a:prstGeom prst="rect">
            <a:avLst/>
          </a:prstGeom>
        </p:spPr>
      </p:pic>
      <p:pic>
        <p:nvPicPr>
          <p:cNvPr id="53" name="Grafik 52">
            <a:extLst>
              <a:ext uri="{FF2B5EF4-FFF2-40B4-BE49-F238E27FC236}">
                <a16:creationId xmlns:a16="http://schemas.microsoft.com/office/drawing/2014/main" id="{CD3D9CEA-1391-2102-C5BF-AEB7325B2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425808" y="2165173"/>
            <a:ext cx="392531" cy="337439"/>
          </a:xfrm>
          <a:prstGeom prst="rect">
            <a:avLst/>
          </a:prstGeom>
        </p:spPr>
      </p:pic>
      <p:pic>
        <p:nvPicPr>
          <p:cNvPr id="54" name="Grafik 53">
            <a:extLst>
              <a:ext uri="{FF2B5EF4-FFF2-40B4-BE49-F238E27FC236}">
                <a16:creationId xmlns:a16="http://schemas.microsoft.com/office/drawing/2014/main" id="{1882B33F-1F18-F687-9EAD-0E5AF7E93E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424586" y="3542248"/>
            <a:ext cx="392531" cy="337439"/>
          </a:xfrm>
          <a:prstGeom prst="rect">
            <a:avLst/>
          </a:prstGeom>
        </p:spPr>
      </p:pic>
      <p:pic>
        <p:nvPicPr>
          <p:cNvPr id="55" name="Grafik 54">
            <a:extLst>
              <a:ext uri="{FF2B5EF4-FFF2-40B4-BE49-F238E27FC236}">
                <a16:creationId xmlns:a16="http://schemas.microsoft.com/office/drawing/2014/main" id="{F83EFCE7-AD88-4D50-257D-843245BE56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771" y="2454547"/>
            <a:ext cx="409575" cy="685800"/>
          </a:xfrm>
          <a:prstGeom prst="rect">
            <a:avLst/>
          </a:prstGeom>
        </p:spPr>
      </p:pic>
      <p:grpSp>
        <p:nvGrpSpPr>
          <p:cNvPr id="37" name="Gruppieren 36">
            <a:extLst>
              <a:ext uri="{FF2B5EF4-FFF2-40B4-BE49-F238E27FC236}">
                <a16:creationId xmlns:a16="http://schemas.microsoft.com/office/drawing/2014/main" id="{49FC9B9C-F0AC-D9FE-F20F-38B0788C73A0}"/>
              </a:ext>
            </a:extLst>
          </p:cNvPr>
          <p:cNvGrpSpPr/>
          <p:nvPr/>
        </p:nvGrpSpPr>
        <p:grpSpPr>
          <a:xfrm>
            <a:off x="2572435" y="3463732"/>
            <a:ext cx="4536504" cy="1166504"/>
            <a:chOff x="2572435" y="3463732"/>
            <a:chExt cx="4536504" cy="1166504"/>
          </a:xfrm>
        </p:grpSpPr>
        <p:grpSp>
          <p:nvGrpSpPr>
            <p:cNvPr id="17" name="Gruppieren 16"/>
            <p:cNvGrpSpPr/>
            <p:nvPr/>
          </p:nvGrpSpPr>
          <p:grpSpPr>
            <a:xfrm>
              <a:off x="2572435" y="3463732"/>
              <a:ext cx="4536504" cy="1166504"/>
              <a:chOff x="2987824" y="4618310"/>
              <a:chExt cx="6048672" cy="1555338"/>
            </a:xfrm>
          </p:grpSpPr>
          <p:grpSp>
            <p:nvGrpSpPr>
              <p:cNvPr id="18" name="Gruppieren 17"/>
              <p:cNvGrpSpPr/>
              <p:nvPr/>
            </p:nvGrpSpPr>
            <p:grpSpPr>
              <a:xfrm>
                <a:off x="4533087" y="4618310"/>
                <a:ext cx="4067780" cy="1518028"/>
                <a:chOff x="4533087" y="4618310"/>
                <a:chExt cx="4067780" cy="1518028"/>
              </a:xfrm>
            </p:grpSpPr>
            <p:sp>
              <p:nvSpPr>
                <p:cNvPr id="21" name="Textfeld 20"/>
                <p:cNvSpPr txBox="1"/>
                <p:nvPr/>
              </p:nvSpPr>
              <p:spPr>
                <a:xfrm>
                  <a:off x="4533087" y="4618310"/>
                  <a:ext cx="3926802" cy="677108"/>
                </a:xfrm>
                <a:prstGeom prst="rect">
                  <a:avLst/>
                </a:prstGeom>
                <a:noFill/>
              </p:spPr>
              <p:txBody>
                <a:bodyPr wrap="none" rtlCol="0">
                  <a:spAutoFit/>
                </a:bodyPr>
                <a:lstStyle/>
                <a:p>
                  <a:r>
                    <a:rPr lang="de-DE" sz="1350" dirty="0">
                      <a:latin typeface="Arial" pitchFamily="34" charset="0"/>
                    </a:rPr>
                    <a:t>Abbildung von Strukturen, Abläufen </a:t>
                  </a:r>
                  <a:br>
                    <a:rPr lang="de-DE" sz="1350" dirty="0">
                      <a:latin typeface="Arial" pitchFamily="34" charset="0"/>
                    </a:rPr>
                  </a:br>
                  <a:r>
                    <a:rPr lang="de-DE" sz="1350" dirty="0">
                      <a:latin typeface="Arial" pitchFamily="34" charset="0"/>
                    </a:rPr>
                    <a:t>und Regeln im System</a:t>
                  </a:r>
                </a:p>
              </p:txBody>
            </p:sp>
            <p:sp>
              <p:nvSpPr>
                <p:cNvPr id="22" name="Textfeld 21"/>
                <p:cNvSpPr txBox="1"/>
                <p:nvPr/>
              </p:nvSpPr>
              <p:spPr>
                <a:xfrm>
                  <a:off x="4533087" y="5459230"/>
                  <a:ext cx="4067780" cy="677108"/>
                </a:xfrm>
                <a:prstGeom prst="rect">
                  <a:avLst/>
                </a:prstGeom>
                <a:noFill/>
              </p:spPr>
              <p:txBody>
                <a:bodyPr wrap="none" rtlCol="0">
                  <a:spAutoFit/>
                </a:bodyPr>
                <a:lstStyle/>
                <a:p>
                  <a:r>
                    <a:rPr lang="de-DE" sz="1350" dirty="0">
                      <a:latin typeface="Arial" pitchFamily="34" charset="0"/>
                    </a:rPr>
                    <a:t>Klärung technischer Fragestellungen:</a:t>
                  </a:r>
                </a:p>
                <a:p>
                  <a:r>
                    <a:rPr lang="de-DE" sz="1350" dirty="0">
                      <a:latin typeface="Arial" pitchFamily="34" charset="0"/>
                    </a:rPr>
                    <a:t>Infrastruktur, Schnittstellen </a:t>
                  </a:r>
                </a:p>
              </p:txBody>
            </p:sp>
          </p:grpSp>
          <p:sp>
            <p:nvSpPr>
              <p:cNvPr id="19" name="Rechteck 18"/>
              <p:cNvSpPr/>
              <p:nvPr/>
            </p:nvSpPr>
            <p:spPr>
              <a:xfrm>
                <a:off x="2987824" y="4618310"/>
                <a:ext cx="6048672" cy="155533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grpSp>
        <p:pic>
          <p:nvPicPr>
            <p:cNvPr id="56" name="Grafik 55">
              <a:extLst>
                <a:ext uri="{FF2B5EF4-FFF2-40B4-BE49-F238E27FC236}">
                  <a16:creationId xmlns:a16="http://schemas.microsoft.com/office/drawing/2014/main" id="{018AE9FA-8A5A-6BF5-AD88-E98C68F26F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11147" y="3705252"/>
              <a:ext cx="685800" cy="685800"/>
            </a:xfrm>
            <a:prstGeom prst="rect">
              <a:avLst/>
            </a:prstGeom>
          </p:spPr>
        </p:pic>
      </p:grpSp>
      <p:grpSp>
        <p:nvGrpSpPr>
          <p:cNvPr id="8" name="Gruppieren 7">
            <a:extLst>
              <a:ext uri="{FF2B5EF4-FFF2-40B4-BE49-F238E27FC236}">
                <a16:creationId xmlns:a16="http://schemas.microsoft.com/office/drawing/2014/main" id="{63812750-CECA-A0B9-0C4B-E31650BF4BDD}"/>
              </a:ext>
            </a:extLst>
          </p:cNvPr>
          <p:cNvGrpSpPr/>
          <p:nvPr/>
        </p:nvGrpSpPr>
        <p:grpSpPr>
          <a:xfrm>
            <a:off x="2572435" y="2240745"/>
            <a:ext cx="4536504" cy="1033083"/>
            <a:chOff x="2572435" y="2240745"/>
            <a:chExt cx="4536504" cy="1033083"/>
          </a:xfrm>
        </p:grpSpPr>
        <p:grpSp>
          <p:nvGrpSpPr>
            <p:cNvPr id="12" name="Gruppieren 11"/>
            <p:cNvGrpSpPr/>
            <p:nvPr/>
          </p:nvGrpSpPr>
          <p:grpSpPr>
            <a:xfrm>
              <a:off x="2572435" y="2240745"/>
              <a:ext cx="4536504" cy="1033083"/>
              <a:chOff x="2987824" y="2987660"/>
              <a:chExt cx="6048672" cy="1377444"/>
            </a:xfrm>
          </p:grpSpPr>
          <p:sp>
            <p:nvSpPr>
              <p:cNvPr id="13" name="Textfeld 12"/>
              <p:cNvSpPr txBox="1"/>
              <p:nvPr/>
            </p:nvSpPr>
            <p:spPr>
              <a:xfrm>
                <a:off x="4533087" y="3061409"/>
                <a:ext cx="3593377" cy="677108"/>
              </a:xfrm>
              <a:prstGeom prst="rect">
                <a:avLst/>
              </a:prstGeom>
              <a:noFill/>
            </p:spPr>
            <p:txBody>
              <a:bodyPr wrap="none" rtlCol="0">
                <a:spAutoFit/>
              </a:bodyPr>
              <a:lstStyle/>
              <a:p>
                <a:r>
                  <a:rPr lang="de-DE" sz="1350" dirty="0">
                    <a:latin typeface="Arial" pitchFamily="34" charset="0"/>
                  </a:rPr>
                  <a:t>Erarbeitung und Anpassung von </a:t>
                </a:r>
                <a:br>
                  <a:rPr lang="de-DE" sz="1350" dirty="0">
                    <a:latin typeface="Arial" pitchFamily="34" charset="0"/>
                  </a:rPr>
                </a:br>
                <a:r>
                  <a:rPr lang="de-DE" sz="1350" dirty="0">
                    <a:latin typeface="Arial" pitchFamily="34" charset="0"/>
                  </a:rPr>
                  <a:t>Strukturen und Arbeitsweisen</a:t>
                </a:r>
              </a:p>
            </p:txBody>
          </p:sp>
          <p:sp>
            <p:nvSpPr>
              <p:cNvPr id="14" name="Textfeld 13"/>
              <p:cNvSpPr txBox="1"/>
              <p:nvPr/>
            </p:nvSpPr>
            <p:spPr>
              <a:xfrm>
                <a:off x="4533087" y="3851756"/>
                <a:ext cx="4183196" cy="400109"/>
              </a:xfrm>
              <a:prstGeom prst="rect">
                <a:avLst/>
              </a:prstGeom>
              <a:noFill/>
            </p:spPr>
            <p:txBody>
              <a:bodyPr wrap="none" rtlCol="0">
                <a:spAutoFit/>
              </a:bodyPr>
              <a:lstStyle/>
              <a:p>
                <a:r>
                  <a:rPr lang="de-DE" sz="1350" dirty="0">
                    <a:latin typeface="Arial" pitchFamily="34" charset="0"/>
                  </a:rPr>
                  <a:t>Dokumentation, Qualitätsmanagement</a:t>
                </a:r>
              </a:p>
            </p:txBody>
          </p:sp>
          <p:sp>
            <p:nvSpPr>
              <p:cNvPr id="16" name="Rechteck 15"/>
              <p:cNvSpPr/>
              <p:nvPr/>
            </p:nvSpPr>
            <p:spPr>
              <a:xfrm>
                <a:off x="2987824" y="2987660"/>
                <a:ext cx="6048672" cy="13774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grpSp>
        <p:pic>
          <p:nvPicPr>
            <p:cNvPr id="57" name="Grafik 56">
              <a:extLst>
                <a:ext uri="{FF2B5EF4-FFF2-40B4-BE49-F238E27FC236}">
                  <a16:creationId xmlns:a16="http://schemas.microsoft.com/office/drawing/2014/main" id="{BB9DE365-98E6-7A2E-835C-846FD69F6A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08148" y="2409883"/>
              <a:ext cx="685800" cy="685800"/>
            </a:xfrm>
            <a:prstGeom prst="rect">
              <a:avLst/>
            </a:prstGeom>
          </p:spPr>
        </p:pic>
      </p:grpSp>
      <p:grpSp>
        <p:nvGrpSpPr>
          <p:cNvPr id="40" name="Gruppieren 39">
            <a:extLst>
              <a:ext uri="{FF2B5EF4-FFF2-40B4-BE49-F238E27FC236}">
                <a16:creationId xmlns:a16="http://schemas.microsoft.com/office/drawing/2014/main" id="{0A513334-8D67-8049-358C-A5CA9A3E96DC}"/>
              </a:ext>
            </a:extLst>
          </p:cNvPr>
          <p:cNvGrpSpPr/>
          <p:nvPr/>
        </p:nvGrpSpPr>
        <p:grpSpPr>
          <a:xfrm>
            <a:off x="197402" y="789552"/>
            <a:ext cx="1940154" cy="1118581"/>
            <a:chOff x="197402" y="789552"/>
            <a:chExt cx="1940154" cy="1118581"/>
          </a:xfrm>
        </p:grpSpPr>
        <p:grpSp>
          <p:nvGrpSpPr>
            <p:cNvPr id="28" name="Gruppieren 27"/>
            <p:cNvGrpSpPr/>
            <p:nvPr/>
          </p:nvGrpSpPr>
          <p:grpSpPr>
            <a:xfrm>
              <a:off x="197402" y="789552"/>
              <a:ext cx="1940154" cy="1118581"/>
              <a:chOff x="107504" y="1052736"/>
              <a:chExt cx="2304256" cy="1491440"/>
            </a:xfrm>
          </p:grpSpPr>
          <p:sp>
            <p:nvSpPr>
              <p:cNvPr id="30" name="Textfeld 29"/>
              <p:cNvSpPr txBox="1"/>
              <p:nvPr/>
            </p:nvSpPr>
            <p:spPr>
              <a:xfrm>
                <a:off x="249474" y="1867069"/>
                <a:ext cx="1921350" cy="677107"/>
              </a:xfrm>
              <a:prstGeom prst="rect">
                <a:avLst/>
              </a:prstGeom>
              <a:noFill/>
            </p:spPr>
            <p:txBody>
              <a:bodyPr wrap="none" rtlCol="0">
                <a:spAutoFit/>
              </a:bodyPr>
              <a:lstStyle/>
              <a:p>
                <a:pPr algn="ctr"/>
                <a:r>
                  <a:rPr lang="de-DE" sz="1350" dirty="0">
                    <a:latin typeface="Arial" pitchFamily="34" charset="0"/>
                  </a:rPr>
                  <a:t>Abstimmung mit </a:t>
                </a:r>
                <a:br>
                  <a:rPr lang="de-DE" sz="1350" dirty="0">
                    <a:latin typeface="Arial" pitchFamily="34" charset="0"/>
                  </a:rPr>
                </a:br>
                <a:r>
                  <a:rPr lang="de-DE" sz="1350" dirty="0">
                    <a:latin typeface="Arial" pitchFamily="34" charset="0"/>
                  </a:rPr>
                  <a:t>der Leitungsebene</a:t>
                </a:r>
              </a:p>
            </p:txBody>
          </p:sp>
          <p:sp>
            <p:nvSpPr>
              <p:cNvPr id="31" name="Rechteck 30"/>
              <p:cNvSpPr/>
              <p:nvPr/>
            </p:nvSpPr>
            <p:spPr>
              <a:xfrm>
                <a:off x="107504" y="1052736"/>
                <a:ext cx="2304256" cy="146066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grpSp>
        <p:pic>
          <p:nvPicPr>
            <p:cNvPr id="58" name="Grafik 57">
              <a:extLst>
                <a:ext uri="{FF2B5EF4-FFF2-40B4-BE49-F238E27FC236}">
                  <a16:creationId xmlns:a16="http://schemas.microsoft.com/office/drawing/2014/main" id="{F2B8C6A7-8ED5-5149-04FF-7CA365849F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4456" y="824615"/>
              <a:ext cx="530209" cy="621573"/>
            </a:xfrm>
            <a:prstGeom prst="rect">
              <a:avLst/>
            </a:prstGeom>
          </p:spPr>
        </p:pic>
      </p:grpSp>
      <p:grpSp>
        <p:nvGrpSpPr>
          <p:cNvPr id="4" name="Gruppieren 3">
            <a:extLst>
              <a:ext uri="{FF2B5EF4-FFF2-40B4-BE49-F238E27FC236}">
                <a16:creationId xmlns:a16="http://schemas.microsoft.com/office/drawing/2014/main" id="{8FF3A9D6-CFB7-00B6-EF87-B0D29133449C}"/>
              </a:ext>
            </a:extLst>
          </p:cNvPr>
          <p:cNvGrpSpPr/>
          <p:nvPr/>
        </p:nvGrpSpPr>
        <p:grpSpPr>
          <a:xfrm>
            <a:off x="2572435" y="789552"/>
            <a:ext cx="4690683" cy="1319228"/>
            <a:chOff x="2572435" y="789552"/>
            <a:chExt cx="4690683" cy="1319228"/>
          </a:xfrm>
        </p:grpSpPr>
        <p:grpSp>
          <p:nvGrpSpPr>
            <p:cNvPr id="6" name="Gruppieren 5"/>
            <p:cNvGrpSpPr/>
            <p:nvPr/>
          </p:nvGrpSpPr>
          <p:grpSpPr>
            <a:xfrm>
              <a:off x="2572435" y="789552"/>
              <a:ext cx="4690683" cy="1319228"/>
              <a:chOff x="2987824" y="1052736"/>
              <a:chExt cx="6254244" cy="1758971"/>
            </a:xfrm>
          </p:grpSpPr>
          <p:sp>
            <p:nvSpPr>
              <p:cNvPr id="9" name="Textfeld 8"/>
              <p:cNvSpPr txBox="1"/>
              <p:nvPr/>
            </p:nvSpPr>
            <p:spPr>
              <a:xfrm>
                <a:off x="4533087" y="1132785"/>
                <a:ext cx="3695969" cy="677108"/>
              </a:xfrm>
              <a:prstGeom prst="rect">
                <a:avLst/>
              </a:prstGeom>
              <a:noFill/>
            </p:spPr>
            <p:txBody>
              <a:bodyPr wrap="none" rtlCol="0">
                <a:spAutoFit/>
              </a:bodyPr>
              <a:lstStyle/>
              <a:p>
                <a:r>
                  <a:rPr lang="de-DE" sz="1350" dirty="0">
                    <a:latin typeface="Arial" pitchFamily="34" charset="0"/>
                  </a:rPr>
                  <a:t>Abstimmung mit den Anwendern: </a:t>
                </a:r>
                <a:br>
                  <a:rPr lang="de-DE" sz="1350" dirty="0">
                    <a:latin typeface="Arial" pitchFamily="34" charset="0"/>
                  </a:rPr>
                </a:br>
                <a:r>
                  <a:rPr lang="de-DE" sz="1350" dirty="0">
                    <a:latin typeface="Arial" pitchFamily="34" charset="0"/>
                  </a:rPr>
                  <a:t>Anforderungen, Anpassungen</a:t>
                </a:r>
              </a:p>
            </p:txBody>
          </p:sp>
          <p:sp>
            <p:nvSpPr>
              <p:cNvPr id="10" name="Textfeld 9"/>
              <p:cNvSpPr txBox="1"/>
              <p:nvPr/>
            </p:nvSpPr>
            <p:spPr>
              <a:xfrm>
                <a:off x="4533087" y="1857599"/>
                <a:ext cx="4708981" cy="954108"/>
              </a:xfrm>
              <a:prstGeom prst="rect">
                <a:avLst/>
              </a:prstGeom>
              <a:noFill/>
            </p:spPr>
            <p:txBody>
              <a:bodyPr wrap="none" rtlCol="0">
                <a:spAutoFit/>
              </a:bodyPr>
              <a:lstStyle/>
              <a:p>
                <a:r>
                  <a:rPr lang="de-DE" sz="1350" dirty="0">
                    <a:latin typeface="Arial" pitchFamily="34" charset="0"/>
                  </a:rPr>
                  <a:t>Erforderlich: Kenntnis von </a:t>
                </a:r>
                <a:br>
                  <a:rPr lang="de-DE" sz="1350" dirty="0">
                    <a:latin typeface="Arial" pitchFamily="34" charset="0"/>
                  </a:rPr>
                </a:br>
                <a:r>
                  <a:rPr lang="de-DE" sz="1350" dirty="0">
                    <a:latin typeface="Arial" pitchFamily="34" charset="0"/>
                  </a:rPr>
                  <a:t>Aufgabenbereichen, Rahmenbedingungen, </a:t>
                </a:r>
                <a:br>
                  <a:rPr lang="de-DE" sz="1350" dirty="0">
                    <a:latin typeface="Arial" pitchFamily="34" charset="0"/>
                  </a:rPr>
                </a:br>
                <a:r>
                  <a:rPr lang="de-DE" sz="1350" dirty="0">
                    <a:latin typeface="Arial" pitchFamily="34" charset="0"/>
                  </a:rPr>
                  <a:t>Einstellungen und Arbeitsweisen</a:t>
                </a:r>
              </a:p>
            </p:txBody>
          </p:sp>
          <p:sp>
            <p:nvSpPr>
              <p:cNvPr id="11" name="Rechteck 10"/>
              <p:cNvSpPr/>
              <p:nvPr/>
            </p:nvSpPr>
            <p:spPr>
              <a:xfrm>
                <a:off x="2987824" y="1052736"/>
                <a:ext cx="6048672" cy="172819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grpSp>
        <p:pic>
          <p:nvPicPr>
            <p:cNvPr id="59" name="Grafik 58">
              <a:extLst>
                <a:ext uri="{FF2B5EF4-FFF2-40B4-BE49-F238E27FC236}">
                  <a16:creationId xmlns:a16="http://schemas.microsoft.com/office/drawing/2014/main" id="{C0CDAE4C-6723-7746-19AB-5EFD768298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59944" y="1058804"/>
              <a:ext cx="571500" cy="676275"/>
            </a:xfrm>
            <a:prstGeom prst="rect">
              <a:avLst/>
            </a:prstGeom>
          </p:spPr>
        </p:pic>
      </p:grpSp>
      <p:grpSp>
        <p:nvGrpSpPr>
          <p:cNvPr id="42" name="Gruppieren 41">
            <a:extLst>
              <a:ext uri="{FF2B5EF4-FFF2-40B4-BE49-F238E27FC236}">
                <a16:creationId xmlns:a16="http://schemas.microsoft.com/office/drawing/2014/main" id="{8F053A7E-D60E-6447-921C-C0022E9644EC}"/>
              </a:ext>
            </a:extLst>
          </p:cNvPr>
          <p:cNvGrpSpPr/>
          <p:nvPr/>
        </p:nvGrpSpPr>
        <p:grpSpPr>
          <a:xfrm>
            <a:off x="197402" y="3578074"/>
            <a:ext cx="1942985" cy="1052338"/>
            <a:chOff x="197402" y="3578074"/>
            <a:chExt cx="1942985" cy="1052338"/>
          </a:xfrm>
        </p:grpSpPr>
        <p:grpSp>
          <p:nvGrpSpPr>
            <p:cNvPr id="23" name="Gruppieren 22"/>
            <p:cNvGrpSpPr/>
            <p:nvPr/>
          </p:nvGrpSpPr>
          <p:grpSpPr>
            <a:xfrm>
              <a:off x="197402" y="3578074"/>
              <a:ext cx="1942985" cy="1052338"/>
              <a:chOff x="107504" y="4770764"/>
              <a:chExt cx="2304256" cy="1403117"/>
            </a:xfrm>
          </p:grpSpPr>
          <p:sp>
            <p:nvSpPr>
              <p:cNvPr id="26" name="Textfeld 25"/>
              <p:cNvSpPr txBox="1"/>
              <p:nvPr/>
            </p:nvSpPr>
            <p:spPr>
              <a:xfrm>
                <a:off x="410415" y="5496773"/>
                <a:ext cx="1747453" cy="677108"/>
              </a:xfrm>
              <a:prstGeom prst="rect">
                <a:avLst/>
              </a:prstGeom>
              <a:noFill/>
            </p:spPr>
            <p:txBody>
              <a:bodyPr wrap="none" rtlCol="0">
                <a:spAutoFit/>
              </a:bodyPr>
              <a:lstStyle/>
              <a:p>
                <a:pPr algn="ctr"/>
                <a:r>
                  <a:rPr lang="de-DE" sz="1350" dirty="0">
                    <a:latin typeface="Arial" pitchFamily="34" charset="0"/>
                  </a:rPr>
                  <a:t>Abstimmung mit </a:t>
                </a:r>
                <a:br>
                  <a:rPr lang="de-DE" sz="1350" dirty="0">
                    <a:latin typeface="Arial" pitchFamily="34" charset="0"/>
                  </a:rPr>
                </a:br>
                <a:r>
                  <a:rPr lang="de-DE" sz="1350" dirty="0">
                    <a:latin typeface="Arial" pitchFamily="34" charset="0"/>
                  </a:rPr>
                  <a:t>Dienstleister(n)</a:t>
                </a:r>
              </a:p>
            </p:txBody>
          </p:sp>
          <p:sp>
            <p:nvSpPr>
              <p:cNvPr id="25" name="Rechteck 24"/>
              <p:cNvSpPr/>
              <p:nvPr/>
            </p:nvSpPr>
            <p:spPr>
              <a:xfrm>
                <a:off x="107504" y="4770764"/>
                <a:ext cx="2304256" cy="13945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latin typeface="Arial" pitchFamily="34" charset="0"/>
                </a:endParaRPr>
              </a:p>
            </p:txBody>
          </p:sp>
        </p:grpSp>
        <p:pic>
          <p:nvPicPr>
            <p:cNvPr id="61" name="Grafik 60" descr="Ein Bild, das Kreis, Grafiken, Design enthält.&#10;&#10;Automatisch generierte Beschreibung">
              <a:extLst>
                <a:ext uri="{FF2B5EF4-FFF2-40B4-BE49-F238E27FC236}">
                  <a16:creationId xmlns:a16="http://schemas.microsoft.com/office/drawing/2014/main" id="{77EC4DE4-A9A0-6416-4C93-1626E00A66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9903" y="3643378"/>
              <a:ext cx="545282" cy="526357"/>
            </a:xfrm>
            <a:prstGeom prst="rect">
              <a:avLst/>
            </a:prstGeom>
          </p:spPr>
        </p:pic>
      </p:grpSp>
      <p:sp>
        <p:nvSpPr>
          <p:cNvPr id="62" name="Fußzeilenplatzhalter 4">
            <a:extLst>
              <a:ext uri="{FF2B5EF4-FFF2-40B4-BE49-F238E27FC236}">
                <a16:creationId xmlns:a16="http://schemas.microsoft.com/office/drawing/2014/main" id="{39646DF8-4B28-8C45-93E4-43DD7A57B57F}"/>
              </a:ext>
            </a:extLst>
          </p:cNvPr>
          <p:cNvSpPr>
            <a:spLocks noGrp="1"/>
          </p:cNvSpPr>
          <p:nvPr>
            <p:ph type="ftr" sz="quarter" idx="3"/>
          </p:nvPr>
        </p:nvSpPr>
        <p:spPr>
          <a:xfrm>
            <a:off x="1351567" y="4774996"/>
            <a:ext cx="6264696" cy="270000"/>
          </a:xfrm>
        </p:spPr>
        <p:txBody>
          <a:bodyPr/>
          <a:lstStyle/>
          <a:p>
            <a:r>
              <a:rPr lang="de-DE" dirty="0"/>
              <a:t>Digital Workplace Experience</a:t>
            </a:r>
          </a:p>
        </p:txBody>
      </p:sp>
      <p:pic>
        <p:nvPicPr>
          <p:cNvPr id="44" name="Grafik 43">
            <a:extLst>
              <a:ext uri="{FF2B5EF4-FFF2-40B4-BE49-F238E27FC236}">
                <a16:creationId xmlns:a16="http://schemas.microsoft.com/office/drawing/2014/main" id="{6AA4004B-D8A7-2581-0A70-7D4F3505EB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9907" y="2723034"/>
            <a:ext cx="254864" cy="371215"/>
          </a:xfrm>
          <a:prstGeom prst="rect">
            <a:avLst/>
          </a:prstGeom>
        </p:spPr>
      </p:pic>
      <p:pic>
        <p:nvPicPr>
          <p:cNvPr id="46" name="Grafik 45">
            <a:extLst>
              <a:ext uri="{FF2B5EF4-FFF2-40B4-BE49-F238E27FC236}">
                <a16:creationId xmlns:a16="http://schemas.microsoft.com/office/drawing/2014/main" id="{44F8E1E3-53ED-6427-91D5-DE1F942A09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365584" y="2757283"/>
            <a:ext cx="254864" cy="352888"/>
          </a:xfrm>
          <a:prstGeom prst="rect">
            <a:avLst/>
          </a:prstGeom>
        </p:spPr>
      </p:pic>
      <p:sp>
        <p:nvSpPr>
          <p:cNvPr id="48" name="Titel 47">
            <a:extLst>
              <a:ext uri="{FF2B5EF4-FFF2-40B4-BE49-F238E27FC236}">
                <a16:creationId xmlns:a16="http://schemas.microsoft.com/office/drawing/2014/main" id="{3E1ADBDB-64BC-CE97-07F5-D8A4D35EC306}"/>
              </a:ext>
            </a:extLst>
          </p:cNvPr>
          <p:cNvSpPr>
            <a:spLocks noGrp="1"/>
          </p:cNvSpPr>
          <p:nvPr>
            <p:ph type="title"/>
          </p:nvPr>
        </p:nvSpPr>
        <p:spPr/>
        <p:txBody>
          <a:bodyPr/>
          <a:lstStyle/>
          <a:p>
            <a:r>
              <a:rPr lang="de-DE" dirty="0"/>
              <a:t>Verankerung in der Organisation: Kompetenzzentrum</a:t>
            </a:r>
          </a:p>
        </p:txBody>
      </p:sp>
    </p:spTree>
    <p:extLst>
      <p:ext uri="{BB962C8B-B14F-4D97-AF65-F5344CB8AC3E}">
        <p14:creationId xmlns:p14="http://schemas.microsoft.com/office/powerpoint/2010/main" val="14949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250"/>
                                        <p:tgtEl>
                                          <p:spTgt spid="33"/>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250"/>
                                        <p:tgtEl>
                                          <p:spTgt spid="32"/>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250"/>
                                        <p:tgtEl>
                                          <p:spTgt spid="34"/>
                                        </p:tgtEl>
                                      </p:cBhvr>
                                    </p:animEffect>
                                  </p:childTnLst>
                                </p:cTn>
                              </p:par>
                            </p:childTnLst>
                          </p:cTn>
                        </p:par>
                        <p:par>
                          <p:cTn id="26" fill="hold">
                            <p:stCondLst>
                              <p:cond delay="250"/>
                            </p:stCondLst>
                            <p:childTnLst>
                              <p:par>
                                <p:cTn id="27" presetID="22" presetClass="entr" presetSubtype="1"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250"/>
                                        <p:tgtEl>
                                          <p:spTgt spid="36"/>
                                        </p:tgtEl>
                                      </p:cBhvr>
                                    </p:animEffect>
                                  </p:childTnLst>
                                </p:cTn>
                              </p:par>
                            </p:childTnLst>
                          </p:cTn>
                        </p:par>
                        <p:par>
                          <p:cTn id="35" fill="hold">
                            <p:stCondLst>
                              <p:cond delay="250"/>
                            </p:stCondLst>
                            <p:childTnLst>
                              <p:par>
                                <p:cTn id="36" presetID="22" presetClass="entr" presetSubtype="4"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250"/>
                                        <p:tgtEl>
                                          <p:spTgt spid="35"/>
                                        </p:tgtEl>
                                      </p:cBhvr>
                                    </p:animEffect>
                                  </p:childTnLst>
                                </p:cTn>
                              </p:par>
                            </p:childTnLst>
                          </p:cTn>
                        </p:par>
                        <p:par>
                          <p:cTn id="44" fill="hold">
                            <p:stCondLst>
                              <p:cond delay="250"/>
                            </p:stCondLst>
                            <p:childTnLst>
                              <p:par>
                                <p:cTn id="45" presetID="22" presetClass="entr" presetSubtype="1"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par>
                                <p:cTn id="53" presetID="2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par>
                                <p:cTn id="56" presetID="22" presetClass="entr" presetSubtype="4"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par>
                                <p:cTn id="65" presetID="2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343C-58EC-8E96-71B6-7E09FE13B16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70D4E1B-A908-AF5E-28AF-314F9334DA7A}"/>
              </a:ext>
            </a:extLst>
          </p:cNvPr>
          <p:cNvSpPr>
            <a:spLocks noGrp="1"/>
          </p:cNvSpPr>
          <p:nvPr>
            <p:ph type="title"/>
          </p:nvPr>
        </p:nvSpPr>
        <p:spPr>
          <a:xfrm>
            <a:off x="719999" y="1671100"/>
            <a:ext cx="8028711" cy="1801299"/>
          </a:xfrm>
        </p:spPr>
        <p:txBody>
          <a:bodyPr/>
          <a:lstStyle/>
          <a:p>
            <a:r>
              <a:rPr lang="de-DE" dirty="0"/>
              <a:t>Tipps zum Vorgehen</a:t>
            </a:r>
          </a:p>
        </p:txBody>
      </p:sp>
      <p:sp>
        <p:nvSpPr>
          <p:cNvPr id="4" name="Textplatzhalter 3">
            <a:extLst>
              <a:ext uri="{FF2B5EF4-FFF2-40B4-BE49-F238E27FC236}">
                <a16:creationId xmlns:a16="http://schemas.microsoft.com/office/drawing/2014/main" id="{B5DC8DFF-D95B-A1AF-E377-52E21E62CE18}"/>
              </a:ext>
            </a:extLst>
          </p:cNvPr>
          <p:cNvSpPr>
            <a:spLocks noGrp="1"/>
          </p:cNvSpPr>
          <p:nvPr>
            <p:ph type="body" sz="quarter" idx="10"/>
          </p:nvPr>
        </p:nvSpPr>
        <p:spPr/>
        <p:txBody>
          <a:bodyPr/>
          <a:lstStyle/>
          <a:p>
            <a:r>
              <a:rPr lang="de-DE" dirty="0"/>
              <a:t>04</a:t>
            </a:r>
          </a:p>
        </p:txBody>
      </p:sp>
    </p:spTree>
    <p:extLst>
      <p:ext uri="{BB962C8B-B14F-4D97-AF65-F5344CB8AC3E}">
        <p14:creationId xmlns:p14="http://schemas.microsoft.com/office/powerpoint/2010/main" val="187795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A2DA-C0CA-2363-D245-133BD83A24F5}"/>
            </a:ext>
          </a:extLst>
        </p:cNvPr>
        <p:cNvGrpSpPr/>
        <p:nvPr/>
      </p:nvGrpSpPr>
      <p:grpSpPr>
        <a:xfrm>
          <a:off x="0" y="0"/>
          <a:ext cx="0" cy="0"/>
          <a:chOff x="0" y="0"/>
          <a:chExt cx="0" cy="0"/>
        </a:xfrm>
      </p:grpSpPr>
      <p:sp>
        <p:nvSpPr>
          <p:cNvPr id="7" name="Textplatzhalter 6">
            <a:extLst>
              <a:ext uri="{FF2B5EF4-FFF2-40B4-BE49-F238E27FC236}">
                <a16:creationId xmlns:a16="http://schemas.microsoft.com/office/drawing/2014/main" id="{98244862-3405-FFBC-97A7-ADAB713688FC}"/>
              </a:ext>
            </a:extLst>
          </p:cNvPr>
          <p:cNvSpPr>
            <a:spLocks noGrp="1"/>
          </p:cNvSpPr>
          <p:nvPr>
            <p:ph type="body" sz="quarter" idx="21"/>
          </p:nvPr>
        </p:nvSpPr>
        <p:spPr>
          <a:xfrm>
            <a:off x="6150850" y="2786762"/>
            <a:ext cx="2714400" cy="1988234"/>
          </a:xfrm>
        </p:spPr>
        <p:txBody>
          <a:bodyPr>
            <a:normAutofit/>
          </a:bodyPr>
          <a:lstStyle/>
          <a:p>
            <a:pPr marL="0" indent="0">
              <a:buNone/>
            </a:pPr>
            <a:r>
              <a:rPr lang="de-DE" sz="1400" b="1" dirty="0"/>
              <a:t>Andreas Mucke</a:t>
            </a:r>
          </a:p>
          <a:p>
            <a:pPr marL="0" indent="0">
              <a:buNone/>
            </a:pPr>
            <a:r>
              <a:rPr lang="de-DE" sz="1400" dirty="0"/>
              <a:t>MR.KNOW</a:t>
            </a:r>
          </a:p>
          <a:p>
            <a:pPr marL="0" indent="0">
              <a:buNone/>
            </a:pPr>
            <a:r>
              <a:rPr lang="de-DE" sz="1400" dirty="0"/>
              <a:t>Gründer und Geschäftsführer Inspire Technologies</a:t>
            </a:r>
          </a:p>
        </p:txBody>
      </p:sp>
      <p:sp>
        <p:nvSpPr>
          <p:cNvPr id="10" name="Titel 9">
            <a:extLst>
              <a:ext uri="{FF2B5EF4-FFF2-40B4-BE49-F238E27FC236}">
                <a16:creationId xmlns:a16="http://schemas.microsoft.com/office/drawing/2014/main" id="{9C8D57C8-EC99-9EBF-8573-E51F406EA252}"/>
              </a:ext>
            </a:extLst>
          </p:cNvPr>
          <p:cNvSpPr>
            <a:spLocks noGrp="1"/>
          </p:cNvSpPr>
          <p:nvPr>
            <p:ph type="title"/>
          </p:nvPr>
        </p:nvSpPr>
        <p:spPr/>
        <p:txBody>
          <a:bodyPr/>
          <a:lstStyle/>
          <a:p>
            <a:r>
              <a:rPr lang="de-DE" dirty="0"/>
              <a:t>Experten heute im Webinar</a:t>
            </a:r>
          </a:p>
        </p:txBody>
      </p:sp>
      <p:sp>
        <p:nvSpPr>
          <p:cNvPr id="19" name="Textplatzhalter 8">
            <a:extLst>
              <a:ext uri="{FF2B5EF4-FFF2-40B4-BE49-F238E27FC236}">
                <a16:creationId xmlns:a16="http://schemas.microsoft.com/office/drawing/2014/main" id="{3D7569A8-C6BD-418D-3DD6-87DFE3E093A3}"/>
              </a:ext>
            </a:extLst>
          </p:cNvPr>
          <p:cNvSpPr txBox="1">
            <a:spLocks/>
          </p:cNvSpPr>
          <p:nvPr/>
        </p:nvSpPr>
        <p:spPr>
          <a:xfrm>
            <a:off x="1614927" y="4226443"/>
            <a:ext cx="6116506" cy="43550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spcAft>
                <a:spcPts val="600"/>
              </a:spcAft>
              <a:buFont typeface="Arial" pitchFamily="34" charset="0"/>
              <a:buNone/>
              <a:defRPr sz="1800" kern="1200">
                <a:solidFill>
                  <a:schemeClr val="bg1"/>
                </a:solidFill>
                <a:latin typeface="Arial" pitchFamily="34" charset="0"/>
                <a:ea typeface="+mn-ea"/>
                <a:cs typeface="Arial" pitchFamily="34" charset="0"/>
              </a:defRPr>
            </a:lvl1pPr>
            <a:lvl2pPr marL="457200" indent="0" algn="l" defTabSz="914400" rtl="0" eaLnBrk="1" latinLnBrk="0" hangingPunct="1">
              <a:lnSpc>
                <a:spcPct val="120000"/>
              </a:lnSpc>
              <a:spcBef>
                <a:spcPts val="0"/>
              </a:spcBef>
              <a:spcAft>
                <a:spcPts val="600"/>
              </a:spcAft>
              <a:buFont typeface="Arial" pitchFamily="34" charset="0"/>
              <a:buNone/>
              <a:defRPr sz="1600" kern="1200">
                <a:solidFill>
                  <a:srgbClr val="41505D"/>
                </a:solidFill>
                <a:latin typeface="Arial" pitchFamily="34" charset="0"/>
                <a:ea typeface="+mn-ea"/>
                <a:cs typeface="Arial" pitchFamily="34" charset="0"/>
              </a:defRPr>
            </a:lvl2pPr>
            <a:lvl3pPr marL="914400" indent="0" algn="l" defTabSz="914400" rtl="0" eaLnBrk="1" latinLnBrk="0" hangingPunct="1">
              <a:lnSpc>
                <a:spcPct val="120000"/>
              </a:lnSpc>
              <a:spcBef>
                <a:spcPts val="0"/>
              </a:spcBef>
              <a:spcAft>
                <a:spcPts val="600"/>
              </a:spcAft>
              <a:buFont typeface="Arial" pitchFamily="34" charset="0"/>
              <a:buNone/>
              <a:defRPr sz="1400" kern="1200">
                <a:solidFill>
                  <a:srgbClr val="41505D"/>
                </a:solidFill>
                <a:latin typeface="Arial" pitchFamily="34" charset="0"/>
                <a:ea typeface="+mn-ea"/>
                <a:cs typeface="Arial" pitchFamily="34" charset="0"/>
              </a:defRPr>
            </a:lvl3pPr>
            <a:lvl4pPr marL="1371600" indent="0" algn="l" defTabSz="914400" rtl="0" eaLnBrk="1" latinLnBrk="0" hangingPunct="1">
              <a:lnSpc>
                <a:spcPct val="120000"/>
              </a:lnSpc>
              <a:spcBef>
                <a:spcPts val="0"/>
              </a:spcBef>
              <a:spcAft>
                <a:spcPts val="600"/>
              </a:spcAft>
              <a:buFont typeface="Arial" pitchFamily="34" charset="0"/>
              <a:buNone/>
              <a:defRPr sz="1400" kern="1200">
                <a:solidFill>
                  <a:srgbClr val="41505D"/>
                </a:solidFill>
                <a:latin typeface="Arial" pitchFamily="34" charset="0"/>
                <a:ea typeface="+mn-ea"/>
                <a:cs typeface="Arial" pitchFamily="34" charset="0"/>
              </a:defRPr>
            </a:lvl4pPr>
            <a:lvl5pPr marL="1828800" indent="0" algn="l" defTabSz="914400" rtl="0" eaLnBrk="1" latinLnBrk="0" hangingPunct="1">
              <a:lnSpc>
                <a:spcPct val="120000"/>
              </a:lnSpc>
              <a:spcBef>
                <a:spcPts val="0"/>
              </a:spcBef>
              <a:spcAft>
                <a:spcPts val="600"/>
              </a:spcAft>
              <a:buFont typeface="Arial" pitchFamily="34" charset="0"/>
              <a:buNone/>
              <a:defRPr sz="1400" kern="1200">
                <a:solidFill>
                  <a:srgbClr val="41505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sz="1200" b="1" dirty="0">
                <a:solidFill>
                  <a:srgbClr val="006382"/>
                </a:solidFill>
              </a:rPr>
              <a:t>Fragen gerne </a:t>
            </a:r>
            <a:r>
              <a:rPr lang="de-DE" sz="1200" b="1" u="sng" dirty="0">
                <a:solidFill>
                  <a:srgbClr val="006382"/>
                </a:solidFill>
              </a:rPr>
              <a:t>direkt im Chat</a:t>
            </a:r>
            <a:r>
              <a:rPr lang="de-DE" sz="1200" b="1" dirty="0">
                <a:solidFill>
                  <a:srgbClr val="006382"/>
                </a:solidFill>
              </a:rPr>
              <a:t> oder jederzeit unter </a:t>
            </a:r>
            <a:r>
              <a:rPr lang="de-DE" sz="1200" b="1" dirty="0">
                <a:solidFill>
                  <a:srgbClr val="006382"/>
                </a:solidFill>
                <a:hlinkClick r:id="rId3">
                  <a:extLst>
                    <a:ext uri="{A12FA001-AC4F-418D-AE19-62706E023703}">
                      <ahyp:hlinkClr xmlns:ahyp="http://schemas.microsoft.com/office/drawing/2018/hyperlinkcolor" val="tx"/>
                    </a:ext>
                  </a:extLst>
                </a:hlinkClick>
              </a:rPr>
              <a:t>digitalworkplace@barc.de</a:t>
            </a:r>
            <a:r>
              <a:rPr lang="de-DE" sz="1200" b="1" dirty="0">
                <a:solidFill>
                  <a:srgbClr val="006382"/>
                </a:solidFill>
              </a:rPr>
              <a:t> </a:t>
            </a:r>
          </a:p>
        </p:txBody>
      </p:sp>
      <p:sp>
        <p:nvSpPr>
          <p:cNvPr id="12" name="Textplatzhalter 4">
            <a:extLst>
              <a:ext uri="{FF2B5EF4-FFF2-40B4-BE49-F238E27FC236}">
                <a16:creationId xmlns:a16="http://schemas.microsoft.com/office/drawing/2014/main" id="{11AFCECA-0F38-07D8-2B14-EABDB0AD0A5F}"/>
              </a:ext>
            </a:extLst>
          </p:cNvPr>
          <p:cNvSpPr txBox="1">
            <a:spLocks/>
          </p:cNvSpPr>
          <p:nvPr/>
        </p:nvSpPr>
        <p:spPr>
          <a:xfrm>
            <a:off x="443928" y="2786762"/>
            <a:ext cx="2466000" cy="1988234"/>
          </a:xfrm>
          <a:prstGeom prst="rect">
            <a:avLst/>
          </a:prstGeom>
        </p:spPr>
        <p:txBody>
          <a:bodyPr vert="horz" lIns="0" tIns="0" rIns="0" bIns="0" rtlCol="0">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400" b="1" dirty="0"/>
              <a:t>Dr. Martin Böhn</a:t>
            </a:r>
          </a:p>
          <a:p>
            <a:pPr marL="0" indent="0">
              <a:buFont typeface="Arial" panose="020B0604020202020204" pitchFamily="34" charset="0"/>
              <a:buNone/>
            </a:pPr>
            <a:r>
              <a:rPr lang="de-DE" sz="1400" dirty="0"/>
              <a:t>BARC GmbH</a:t>
            </a:r>
          </a:p>
          <a:p>
            <a:pPr marL="0" indent="0">
              <a:buFont typeface="Arial" panose="020B0604020202020204" pitchFamily="34" charset="0"/>
              <a:buNone/>
            </a:pPr>
            <a:r>
              <a:rPr lang="de-DE" sz="1400" dirty="0"/>
              <a:t>Vice President Digital Workplace</a:t>
            </a:r>
          </a:p>
          <a:p>
            <a:pPr marL="0" indent="0">
              <a:buFont typeface="Arial" panose="020B0604020202020204" pitchFamily="34" charset="0"/>
              <a:buNone/>
            </a:pPr>
            <a:endParaRPr lang="de-DE" dirty="0"/>
          </a:p>
        </p:txBody>
      </p:sp>
      <p:sp>
        <p:nvSpPr>
          <p:cNvPr id="20" name="Textplatzhalter 5">
            <a:extLst>
              <a:ext uri="{FF2B5EF4-FFF2-40B4-BE49-F238E27FC236}">
                <a16:creationId xmlns:a16="http://schemas.microsoft.com/office/drawing/2014/main" id="{FA1508BF-7771-4932-1645-439F39C7BE45}"/>
              </a:ext>
            </a:extLst>
          </p:cNvPr>
          <p:cNvSpPr txBox="1">
            <a:spLocks/>
          </p:cNvSpPr>
          <p:nvPr/>
        </p:nvSpPr>
        <p:spPr>
          <a:xfrm>
            <a:off x="3440180" y="2786762"/>
            <a:ext cx="2466000" cy="1988234"/>
          </a:xfrm>
          <a:prstGeom prst="rect">
            <a:avLst/>
          </a:prstGeom>
        </p:spPr>
        <p:txBody>
          <a:bodyPr vert="horz" lIns="0" tIns="0" rIns="0" bIns="0" rtlCol="0">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400" b="1" dirty="0"/>
              <a:t>Sabine Kraus</a:t>
            </a:r>
          </a:p>
          <a:p>
            <a:pPr marL="0" indent="0">
              <a:buFont typeface="Arial" panose="020B0604020202020204" pitchFamily="34" charset="0"/>
              <a:buNone/>
            </a:pPr>
            <a:r>
              <a:rPr lang="de-DE" sz="1400" dirty="0"/>
              <a:t>BARC GmbH</a:t>
            </a:r>
          </a:p>
          <a:p>
            <a:pPr marL="0" indent="0">
              <a:buFont typeface="Arial" panose="020B0604020202020204" pitchFamily="34" charset="0"/>
              <a:buNone/>
            </a:pPr>
            <a:r>
              <a:rPr lang="de-DE" sz="1400" dirty="0"/>
              <a:t>Head of Research Digital Workplace</a:t>
            </a:r>
          </a:p>
        </p:txBody>
      </p:sp>
      <p:sp>
        <p:nvSpPr>
          <p:cNvPr id="2" name="Fußzeilenplatzhalter 1">
            <a:extLst>
              <a:ext uri="{FF2B5EF4-FFF2-40B4-BE49-F238E27FC236}">
                <a16:creationId xmlns:a16="http://schemas.microsoft.com/office/drawing/2014/main" id="{659AB084-1129-341F-CA64-297D6FFB0E91}"/>
              </a:ext>
            </a:extLst>
          </p:cNvPr>
          <p:cNvSpPr>
            <a:spLocks noGrp="1"/>
          </p:cNvSpPr>
          <p:nvPr>
            <p:ph type="ftr" sz="quarter" idx="3"/>
          </p:nvPr>
        </p:nvSpPr>
        <p:spPr/>
        <p:txBody>
          <a:bodyPr/>
          <a:lstStyle/>
          <a:p>
            <a:r>
              <a:rPr lang="de-DE" dirty="0"/>
              <a:t>Digital Workplace Webinare</a:t>
            </a:r>
          </a:p>
        </p:txBody>
      </p:sp>
      <p:pic>
        <p:nvPicPr>
          <p:cNvPr id="11" name="Grafik 10">
            <a:extLst>
              <a:ext uri="{FF2B5EF4-FFF2-40B4-BE49-F238E27FC236}">
                <a16:creationId xmlns:a16="http://schemas.microsoft.com/office/drawing/2014/main" id="{EDF025DE-BD26-9BB9-856E-3BFAB29462E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3928" y="884845"/>
            <a:ext cx="1506792" cy="1788870"/>
          </a:xfrm>
          <a:prstGeom prst="rect">
            <a:avLst/>
          </a:prstGeom>
        </p:spPr>
      </p:pic>
      <p:pic>
        <p:nvPicPr>
          <p:cNvPr id="23" name="Grafik 22" descr="Ein Bild, das Text, Schrift, Screenshot, Grafiken enthält.&#10;&#10;Automatisch generierte Beschreibung">
            <a:extLst>
              <a:ext uri="{FF2B5EF4-FFF2-40B4-BE49-F238E27FC236}">
                <a16:creationId xmlns:a16="http://schemas.microsoft.com/office/drawing/2014/main" id="{B14FE7DD-E432-FA0E-319B-6556E7ECF0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3756" y="2322662"/>
            <a:ext cx="519621" cy="519621"/>
          </a:xfrm>
          <a:prstGeom prst="rect">
            <a:avLst/>
          </a:prstGeom>
        </p:spPr>
      </p:pic>
      <p:pic>
        <p:nvPicPr>
          <p:cNvPr id="18" name="Grafik 17" descr="Ein Bild, das Menschliches Gesicht, Brille, Person, Kleidung enthält.&#10;&#10;KI-generierte Inhalte können fehlerhaft sein.">
            <a:extLst>
              <a:ext uri="{FF2B5EF4-FFF2-40B4-BE49-F238E27FC236}">
                <a16:creationId xmlns:a16="http://schemas.microsoft.com/office/drawing/2014/main" id="{B7C3256F-D64D-1005-406B-A78747EACD8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454353" y="884845"/>
            <a:ext cx="1276085" cy="1788871"/>
          </a:xfrm>
          <a:prstGeom prst="rect">
            <a:avLst/>
          </a:prstGeom>
        </p:spPr>
      </p:pic>
      <p:pic>
        <p:nvPicPr>
          <p:cNvPr id="15" name="Grafik 14" descr="Ein Bild, das Text, Schrift, Screenshot, Grafiken enthält.&#10;&#10;Automatisch generierte Beschreibung">
            <a:extLst>
              <a:ext uri="{FF2B5EF4-FFF2-40B4-BE49-F238E27FC236}">
                <a16:creationId xmlns:a16="http://schemas.microsoft.com/office/drawing/2014/main" id="{BFD9DBE6-EE65-8D04-2339-AA0550EC2E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0625" y="2323775"/>
            <a:ext cx="519621" cy="519621"/>
          </a:xfrm>
          <a:prstGeom prst="rect">
            <a:avLst/>
          </a:prstGeom>
        </p:spPr>
      </p:pic>
      <p:pic>
        <p:nvPicPr>
          <p:cNvPr id="1026" name="Picture 2">
            <a:extLst>
              <a:ext uri="{FF2B5EF4-FFF2-40B4-BE49-F238E27FC236}">
                <a16:creationId xmlns:a16="http://schemas.microsoft.com/office/drawing/2014/main" id="{A61BAFE2-390E-2268-BB73-0E5F5B467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0850" y="924803"/>
            <a:ext cx="1753672" cy="1753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F07952-8AAB-CE5C-0B34-39EC5264C4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7090" y="2244311"/>
            <a:ext cx="934332" cy="59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8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9E387F8-41FF-F6D4-4751-079CE6DF858B}"/>
              </a:ext>
            </a:extLst>
          </p:cNvPr>
          <p:cNvSpPr>
            <a:spLocks noGrp="1"/>
          </p:cNvSpPr>
          <p:nvPr>
            <p:ph type="title"/>
          </p:nvPr>
        </p:nvSpPr>
        <p:spPr/>
        <p:txBody>
          <a:bodyPr/>
          <a:lstStyle/>
          <a:p>
            <a:r>
              <a:rPr lang="de-DE" dirty="0"/>
              <a:t>Herausforderung: Was genau sind unsere (zukünftigen) Prozesse?!</a:t>
            </a:r>
          </a:p>
        </p:txBody>
      </p:sp>
      <p:sp>
        <p:nvSpPr>
          <p:cNvPr id="4" name="Foliennummernplatzhalter 3">
            <a:extLst>
              <a:ext uri="{FF2B5EF4-FFF2-40B4-BE49-F238E27FC236}">
                <a16:creationId xmlns:a16="http://schemas.microsoft.com/office/drawing/2014/main" id="{EB4407F2-9574-4EA3-E753-C60C8B37DAEA}"/>
              </a:ext>
            </a:extLst>
          </p:cNvPr>
          <p:cNvSpPr>
            <a:spLocks noGrp="1"/>
          </p:cNvSpPr>
          <p:nvPr>
            <p:ph type="sldNum" sz="quarter" idx="4"/>
          </p:nvPr>
        </p:nvSpPr>
        <p:spPr/>
        <p:txBody>
          <a:bodyPr/>
          <a:lstStyle/>
          <a:p>
            <a:fld id="{7F96E9B4-4BE7-9642-B93F-3567CEED0D4C}" type="slidenum">
              <a:rPr lang="de-DE" smtClean="0"/>
              <a:pPr/>
              <a:t>20</a:t>
            </a:fld>
            <a:endParaRPr lang="de-DE" dirty="0"/>
          </a:p>
        </p:txBody>
      </p:sp>
      <p:sp>
        <p:nvSpPr>
          <p:cNvPr id="5" name="Fußzeilenplatzhalter 4">
            <a:extLst>
              <a:ext uri="{FF2B5EF4-FFF2-40B4-BE49-F238E27FC236}">
                <a16:creationId xmlns:a16="http://schemas.microsoft.com/office/drawing/2014/main" id="{B90FC75B-918E-0FA3-53D7-D7F24EE3D87E}"/>
              </a:ext>
            </a:extLst>
          </p:cNvPr>
          <p:cNvSpPr>
            <a:spLocks noGrp="1"/>
          </p:cNvSpPr>
          <p:nvPr>
            <p:ph type="ftr" sz="quarter" idx="3"/>
          </p:nvPr>
        </p:nvSpPr>
        <p:spPr/>
        <p:txBody>
          <a:bodyPr/>
          <a:lstStyle/>
          <a:p>
            <a:r>
              <a:rPr lang="de-DE" dirty="0"/>
              <a:t>Digital Workplace Experience</a:t>
            </a:r>
          </a:p>
        </p:txBody>
      </p:sp>
      <p:sp>
        <p:nvSpPr>
          <p:cNvPr id="2" name="Textfeld 1">
            <a:extLst>
              <a:ext uri="{FF2B5EF4-FFF2-40B4-BE49-F238E27FC236}">
                <a16:creationId xmlns:a16="http://schemas.microsoft.com/office/drawing/2014/main" id="{34A9A909-617A-76F7-A19A-4DF6852024DD}"/>
              </a:ext>
            </a:extLst>
          </p:cNvPr>
          <p:cNvSpPr txBox="1"/>
          <p:nvPr/>
        </p:nvSpPr>
        <p:spPr>
          <a:xfrm>
            <a:off x="6156176" y="971514"/>
            <a:ext cx="2597376" cy="784830"/>
          </a:xfrm>
          <a:prstGeom prst="rect">
            <a:avLst/>
          </a:prstGeom>
          <a:noFill/>
        </p:spPr>
        <p:txBody>
          <a:bodyPr wrap="square" rtlCol="0">
            <a:spAutoFit/>
          </a:bodyPr>
          <a:lstStyle/>
          <a:p>
            <a:pPr algn="ctr"/>
            <a:r>
              <a:rPr lang="de-DE" sz="1500" dirty="0">
                <a:cs typeface="Arial" panose="020B0604020202020204" pitchFamily="34" charset="0"/>
              </a:rPr>
              <a:t>Gute Kommunikation </a:t>
            </a:r>
            <a:br>
              <a:rPr lang="de-DE" sz="1500" dirty="0">
                <a:cs typeface="Arial" panose="020B0604020202020204" pitchFamily="34" charset="0"/>
              </a:rPr>
            </a:br>
            <a:r>
              <a:rPr lang="de-DE" sz="1500" dirty="0">
                <a:cs typeface="Arial" panose="020B0604020202020204" pitchFamily="34" charset="0"/>
              </a:rPr>
              <a:t>und klarer Rahmen </a:t>
            </a:r>
            <a:br>
              <a:rPr lang="de-DE" sz="1500" dirty="0">
                <a:cs typeface="Arial" panose="020B0604020202020204" pitchFamily="34" charset="0"/>
              </a:rPr>
            </a:br>
            <a:r>
              <a:rPr lang="de-DE" sz="1500" dirty="0">
                <a:cs typeface="Arial" panose="020B0604020202020204" pitchFamily="34" charset="0"/>
              </a:rPr>
              <a:t>sind erforderlich</a:t>
            </a:r>
          </a:p>
        </p:txBody>
      </p:sp>
      <p:pic>
        <p:nvPicPr>
          <p:cNvPr id="6" name="Grafik 5">
            <a:extLst>
              <a:ext uri="{FF2B5EF4-FFF2-40B4-BE49-F238E27FC236}">
                <a16:creationId xmlns:a16="http://schemas.microsoft.com/office/drawing/2014/main" id="{121F263E-894F-AE0C-9223-8D35D0F3E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99542"/>
            <a:ext cx="5472608" cy="4104456"/>
          </a:xfrm>
          <a:prstGeom prst="rect">
            <a:avLst/>
          </a:prstGeom>
        </p:spPr>
      </p:pic>
      <p:sp>
        <p:nvSpPr>
          <p:cNvPr id="7" name="Textfeld 6">
            <a:extLst>
              <a:ext uri="{FF2B5EF4-FFF2-40B4-BE49-F238E27FC236}">
                <a16:creationId xmlns:a16="http://schemas.microsoft.com/office/drawing/2014/main" id="{3435F09A-13B6-9ECD-8389-EF93609C71D3}"/>
              </a:ext>
            </a:extLst>
          </p:cNvPr>
          <p:cNvSpPr txBox="1"/>
          <p:nvPr/>
        </p:nvSpPr>
        <p:spPr>
          <a:xfrm>
            <a:off x="6156176" y="2386707"/>
            <a:ext cx="2597376" cy="1246495"/>
          </a:xfrm>
          <a:prstGeom prst="rect">
            <a:avLst/>
          </a:prstGeom>
          <a:noFill/>
        </p:spPr>
        <p:txBody>
          <a:bodyPr wrap="square" rtlCol="0">
            <a:spAutoFit/>
          </a:bodyPr>
          <a:lstStyle/>
          <a:p>
            <a:pPr algn="ctr"/>
            <a:r>
              <a:rPr lang="de-DE" sz="1500" dirty="0">
                <a:cs typeface="Arial" panose="020B0604020202020204" pitchFamily="34" charset="0"/>
              </a:rPr>
              <a:t>Prozesse zeigen auf, was durch wen wofür zu tun ist</a:t>
            </a:r>
            <a:br>
              <a:rPr lang="de-DE" sz="1500" dirty="0">
                <a:cs typeface="Arial" panose="020B0604020202020204" pitchFamily="34" charset="0"/>
              </a:rPr>
            </a:br>
            <a:br>
              <a:rPr lang="de-DE" sz="1500" dirty="0">
                <a:cs typeface="Arial" panose="020B0604020202020204" pitchFamily="34" charset="0"/>
              </a:rPr>
            </a:br>
            <a:r>
              <a:rPr lang="de-DE" sz="1500" dirty="0">
                <a:cs typeface="Arial" panose="020B0604020202020204" pitchFamily="34" charset="0"/>
              </a:rPr>
              <a:t>und bieten die Basis dafür, das </a:t>
            </a:r>
            <a:r>
              <a:rPr lang="de-DE" sz="1500" i="1" dirty="0">
                <a:cs typeface="Arial" panose="020B0604020202020204" pitchFamily="34" charset="0"/>
              </a:rPr>
              <a:t>wie </a:t>
            </a:r>
            <a:r>
              <a:rPr lang="de-DE" sz="1500" dirty="0">
                <a:cs typeface="Arial" panose="020B0604020202020204" pitchFamily="34" charset="0"/>
              </a:rPr>
              <a:t>zu verbessern.</a:t>
            </a:r>
          </a:p>
        </p:txBody>
      </p:sp>
      <p:sp>
        <p:nvSpPr>
          <p:cNvPr id="8" name="Inhaltsplatzhalter 2">
            <a:extLst>
              <a:ext uri="{FF2B5EF4-FFF2-40B4-BE49-F238E27FC236}">
                <a16:creationId xmlns:a16="http://schemas.microsoft.com/office/drawing/2014/main" id="{C0868450-4608-B434-3785-9FA407C4785A}"/>
              </a:ext>
            </a:extLst>
          </p:cNvPr>
          <p:cNvSpPr>
            <a:spLocks noGrp="1"/>
          </p:cNvSpPr>
          <p:nvPr>
            <p:ph idx="1"/>
          </p:nvPr>
        </p:nvSpPr>
        <p:spPr>
          <a:xfrm>
            <a:off x="3716560" y="4800696"/>
            <a:ext cx="2846800" cy="218600"/>
          </a:xfrm>
        </p:spPr>
        <p:txBody>
          <a:bodyPr/>
          <a:lstStyle/>
          <a:p>
            <a:r>
              <a:rPr lang="de-DE" sz="1200" dirty="0"/>
              <a:t>Quelle: unbekannt</a:t>
            </a:r>
          </a:p>
        </p:txBody>
      </p:sp>
    </p:spTree>
    <p:extLst>
      <p:ext uri="{BB962C8B-B14F-4D97-AF65-F5344CB8AC3E}">
        <p14:creationId xmlns:p14="http://schemas.microsoft.com/office/powerpoint/2010/main" val="16308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9E387F8-41FF-F6D4-4751-079CE6DF858B}"/>
              </a:ext>
            </a:extLst>
          </p:cNvPr>
          <p:cNvSpPr>
            <a:spLocks noGrp="1"/>
          </p:cNvSpPr>
          <p:nvPr>
            <p:ph type="title"/>
          </p:nvPr>
        </p:nvSpPr>
        <p:spPr/>
        <p:txBody>
          <a:bodyPr/>
          <a:lstStyle/>
          <a:p>
            <a:r>
              <a:rPr lang="de-DE" dirty="0"/>
              <a:t>Schnelle und gezielte Projekte: Minimal Viable Product (MVP)</a:t>
            </a:r>
          </a:p>
        </p:txBody>
      </p:sp>
      <p:sp>
        <p:nvSpPr>
          <p:cNvPr id="4" name="Foliennummernplatzhalter 3">
            <a:extLst>
              <a:ext uri="{FF2B5EF4-FFF2-40B4-BE49-F238E27FC236}">
                <a16:creationId xmlns:a16="http://schemas.microsoft.com/office/drawing/2014/main" id="{EB4407F2-9574-4EA3-E753-C60C8B37DAEA}"/>
              </a:ext>
            </a:extLst>
          </p:cNvPr>
          <p:cNvSpPr>
            <a:spLocks noGrp="1"/>
          </p:cNvSpPr>
          <p:nvPr>
            <p:ph type="sldNum" sz="quarter" idx="4"/>
          </p:nvPr>
        </p:nvSpPr>
        <p:spPr/>
        <p:txBody>
          <a:bodyPr/>
          <a:lstStyle/>
          <a:p>
            <a:fld id="{7F96E9B4-4BE7-9642-B93F-3567CEED0D4C}" type="slidenum">
              <a:rPr lang="de-DE" smtClean="0"/>
              <a:pPr/>
              <a:t>21</a:t>
            </a:fld>
            <a:endParaRPr lang="de-DE" dirty="0"/>
          </a:p>
        </p:txBody>
      </p:sp>
      <p:sp>
        <p:nvSpPr>
          <p:cNvPr id="5" name="Fußzeilenplatzhalter 4">
            <a:extLst>
              <a:ext uri="{FF2B5EF4-FFF2-40B4-BE49-F238E27FC236}">
                <a16:creationId xmlns:a16="http://schemas.microsoft.com/office/drawing/2014/main" id="{B90FC75B-918E-0FA3-53D7-D7F24EE3D87E}"/>
              </a:ext>
            </a:extLst>
          </p:cNvPr>
          <p:cNvSpPr>
            <a:spLocks noGrp="1"/>
          </p:cNvSpPr>
          <p:nvPr>
            <p:ph type="ftr" sz="quarter" idx="3"/>
          </p:nvPr>
        </p:nvSpPr>
        <p:spPr/>
        <p:txBody>
          <a:bodyPr/>
          <a:lstStyle/>
          <a:p>
            <a:r>
              <a:rPr lang="de-DE" dirty="0"/>
              <a:t>Digital Workplace Experience</a:t>
            </a:r>
          </a:p>
        </p:txBody>
      </p:sp>
      <p:sp>
        <p:nvSpPr>
          <p:cNvPr id="2" name="Inhaltsplatzhalter 2">
            <a:extLst>
              <a:ext uri="{FF2B5EF4-FFF2-40B4-BE49-F238E27FC236}">
                <a16:creationId xmlns:a16="http://schemas.microsoft.com/office/drawing/2014/main" id="{FC69ABCE-DA79-08C5-DEBE-8710721FC6C1}"/>
              </a:ext>
            </a:extLst>
          </p:cNvPr>
          <p:cNvSpPr>
            <a:spLocks noGrp="1"/>
          </p:cNvSpPr>
          <p:nvPr>
            <p:ph idx="1"/>
          </p:nvPr>
        </p:nvSpPr>
        <p:spPr>
          <a:xfrm>
            <a:off x="252000" y="4455000"/>
            <a:ext cx="8640000" cy="270000"/>
          </a:xfrm>
        </p:spPr>
        <p:txBody>
          <a:bodyPr/>
          <a:lstStyle/>
          <a:p>
            <a:r>
              <a:rPr lang="de-DE" sz="1200" dirty="0"/>
              <a:t>Quelle: https://sugoilabs.com/2018/06/framework-to-build-an-mvp-minimum-viable-product/</a:t>
            </a:r>
          </a:p>
        </p:txBody>
      </p:sp>
      <p:pic>
        <p:nvPicPr>
          <p:cNvPr id="6" name="Inhaltsplatzhalter 7" descr="Ein Bild, das Text enthält.&#10;&#10;Automatisch generierte Beschreibung">
            <a:extLst>
              <a:ext uri="{FF2B5EF4-FFF2-40B4-BE49-F238E27FC236}">
                <a16:creationId xmlns:a16="http://schemas.microsoft.com/office/drawing/2014/main" id="{A40705FE-36DC-6B09-6BC1-9B71F5F9DF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536" y="853272"/>
            <a:ext cx="5708925" cy="3601728"/>
          </a:xfrm>
          <a:prstGeom prst="rect">
            <a:avLst/>
          </a:prstGeom>
        </p:spPr>
      </p:pic>
      <p:sp>
        <p:nvSpPr>
          <p:cNvPr id="7" name="Textfeld 6">
            <a:extLst>
              <a:ext uri="{FF2B5EF4-FFF2-40B4-BE49-F238E27FC236}">
                <a16:creationId xmlns:a16="http://schemas.microsoft.com/office/drawing/2014/main" id="{5A63415F-96BE-F247-FBAB-AC9107E5B1B4}"/>
              </a:ext>
            </a:extLst>
          </p:cNvPr>
          <p:cNvSpPr txBox="1"/>
          <p:nvPr/>
        </p:nvSpPr>
        <p:spPr>
          <a:xfrm>
            <a:off x="6247997" y="1007745"/>
            <a:ext cx="2815293" cy="2339102"/>
          </a:xfrm>
          <a:prstGeom prst="rect">
            <a:avLst/>
          </a:prstGeom>
          <a:noFill/>
        </p:spPr>
        <p:txBody>
          <a:bodyPr wrap="square" rtlCol="0">
            <a:spAutoFit/>
          </a:bodyPr>
          <a:lstStyle/>
          <a:p>
            <a:pPr>
              <a:spcBef>
                <a:spcPts val="600"/>
              </a:spcBef>
            </a:pPr>
            <a:r>
              <a:rPr lang="de-DE" sz="1600" b="1" u="sng" dirty="0"/>
              <a:t>Minimal Viable Product = Nutzbarer Prototyp</a:t>
            </a:r>
            <a:endParaRPr lang="de-DE" sz="1600" dirty="0"/>
          </a:p>
          <a:p>
            <a:pPr marL="285750" indent="-285750">
              <a:spcBef>
                <a:spcPts val="1200"/>
              </a:spcBef>
              <a:buFont typeface="Arial" panose="020B0604020202020204" pitchFamily="34" charset="0"/>
              <a:buChar char="•"/>
            </a:pPr>
            <a:r>
              <a:rPr lang="de-DE" sz="1400" dirty="0"/>
              <a:t>Abdeckung der grundlegenden Anforderungen</a:t>
            </a:r>
          </a:p>
          <a:p>
            <a:pPr marL="285750" indent="-285750">
              <a:spcBef>
                <a:spcPts val="1200"/>
              </a:spcBef>
              <a:buFont typeface="Arial" panose="020B0604020202020204" pitchFamily="34" charset="0"/>
              <a:buChar char="•"/>
            </a:pPr>
            <a:r>
              <a:rPr lang="de-DE" sz="1400" dirty="0"/>
              <a:t>Basis für erste Nutzung und gezielte Rückmeldungen</a:t>
            </a:r>
          </a:p>
          <a:p>
            <a:pPr marL="285750" indent="-285750">
              <a:spcBef>
                <a:spcPts val="1200"/>
              </a:spcBef>
              <a:buFont typeface="Arial" panose="020B0604020202020204" pitchFamily="34" charset="0"/>
              <a:buChar char="•"/>
            </a:pPr>
            <a:r>
              <a:rPr lang="de-DE" sz="1400" dirty="0"/>
              <a:t>Erweiterbar – und anpassbar</a:t>
            </a:r>
          </a:p>
        </p:txBody>
      </p:sp>
    </p:spTree>
    <p:extLst>
      <p:ext uri="{BB962C8B-B14F-4D97-AF65-F5344CB8AC3E}">
        <p14:creationId xmlns:p14="http://schemas.microsoft.com/office/powerpoint/2010/main" val="54936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9E387F8-41FF-F6D4-4751-079CE6DF858B}"/>
              </a:ext>
            </a:extLst>
          </p:cNvPr>
          <p:cNvSpPr>
            <a:spLocks noGrp="1"/>
          </p:cNvSpPr>
          <p:nvPr>
            <p:ph type="title"/>
          </p:nvPr>
        </p:nvSpPr>
        <p:spPr/>
        <p:txBody>
          <a:bodyPr/>
          <a:lstStyle/>
          <a:p>
            <a:r>
              <a:rPr lang="de-DE" dirty="0"/>
              <a:t>Schrittweises Vorgehen: Schnelle Anwendung, Mut zum Lernen</a:t>
            </a:r>
          </a:p>
        </p:txBody>
      </p:sp>
      <p:sp>
        <p:nvSpPr>
          <p:cNvPr id="4" name="Foliennummernplatzhalter 3">
            <a:extLst>
              <a:ext uri="{FF2B5EF4-FFF2-40B4-BE49-F238E27FC236}">
                <a16:creationId xmlns:a16="http://schemas.microsoft.com/office/drawing/2014/main" id="{EB4407F2-9574-4EA3-E753-C60C8B37DAEA}"/>
              </a:ext>
            </a:extLst>
          </p:cNvPr>
          <p:cNvSpPr>
            <a:spLocks noGrp="1"/>
          </p:cNvSpPr>
          <p:nvPr>
            <p:ph type="sldNum" sz="quarter" idx="4"/>
          </p:nvPr>
        </p:nvSpPr>
        <p:spPr/>
        <p:txBody>
          <a:bodyPr/>
          <a:lstStyle/>
          <a:p>
            <a:fld id="{7F96E9B4-4BE7-9642-B93F-3567CEED0D4C}" type="slidenum">
              <a:rPr lang="de-DE" smtClean="0"/>
              <a:pPr/>
              <a:t>22</a:t>
            </a:fld>
            <a:endParaRPr lang="de-DE" dirty="0"/>
          </a:p>
        </p:txBody>
      </p:sp>
      <p:sp>
        <p:nvSpPr>
          <p:cNvPr id="5" name="Fußzeilenplatzhalter 4">
            <a:extLst>
              <a:ext uri="{FF2B5EF4-FFF2-40B4-BE49-F238E27FC236}">
                <a16:creationId xmlns:a16="http://schemas.microsoft.com/office/drawing/2014/main" id="{B90FC75B-918E-0FA3-53D7-D7F24EE3D87E}"/>
              </a:ext>
            </a:extLst>
          </p:cNvPr>
          <p:cNvSpPr>
            <a:spLocks noGrp="1"/>
          </p:cNvSpPr>
          <p:nvPr>
            <p:ph type="ftr" sz="quarter" idx="3"/>
          </p:nvPr>
        </p:nvSpPr>
        <p:spPr/>
        <p:txBody>
          <a:bodyPr/>
          <a:lstStyle/>
          <a:p>
            <a:r>
              <a:rPr lang="de-DE" dirty="0"/>
              <a:t>Digital Workplace Experience</a:t>
            </a:r>
          </a:p>
        </p:txBody>
      </p:sp>
      <p:pic>
        <p:nvPicPr>
          <p:cNvPr id="6" name="Inhaltsplatzhalter 7" descr="Ein Bild, das Text enthält.&#10;&#10;Automatisch generierte Beschreibung">
            <a:extLst>
              <a:ext uri="{FF2B5EF4-FFF2-40B4-BE49-F238E27FC236}">
                <a16:creationId xmlns:a16="http://schemas.microsoft.com/office/drawing/2014/main" id="{537BEC5A-6B03-A99F-8B3D-AB9B275501B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209" y="962300"/>
            <a:ext cx="3997077" cy="2521733"/>
          </a:xfrm>
          <a:prstGeom prst="rect">
            <a:avLst/>
          </a:prstGeom>
        </p:spPr>
      </p:pic>
      <p:sp>
        <p:nvSpPr>
          <p:cNvPr id="7" name="Textfeld 6">
            <a:extLst>
              <a:ext uri="{FF2B5EF4-FFF2-40B4-BE49-F238E27FC236}">
                <a16:creationId xmlns:a16="http://schemas.microsoft.com/office/drawing/2014/main" id="{F87F1DC6-6A69-8809-7BEA-7DDC6DC3E75A}"/>
              </a:ext>
            </a:extLst>
          </p:cNvPr>
          <p:cNvSpPr txBox="1"/>
          <p:nvPr/>
        </p:nvSpPr>
        <p:spPr>
          <a:xfrm>
            <a:off x="5004048" y="770628"/>
            <a:ext cx="3997077" cy="3924151"/>
          </a:xfrm>
          <a:prstGeom prst="rect">
            <a:avLst/>
          </a:prstGeom>
          <a:noFill/>
        </p:spPr>
        <p:txBody>
          <a:bodyPr wrap="square" rtlCol="0">
            <a:spAutoFit/>
          </a:bodyPr>
          <a:lstStyle/>
          <a:p>
            <a:pPr>
              <a:spcBef>
                <a:spcPts val="600"/>
              </a:spcBef>
            </a:pPr>
            <a:r>
              <a:rPr lang="de-DE" sz="1600" b="1" dirty="0"/>
              <a:t>Ziele</a:t>
            </a:r>
            <a:endParaRPr lang="de-DE" sz="1600" dirty="0"/>
          </a:p>
          <a:p>
            <a:pPr marL="285750" indent="-285750">
              <a:spcBef>
                <a:spcPts val="600"/>
              </a:spcBef>
              <a:buFont typeface="Arial" panose="020B0604020202020204" pitchFamily="34" charset="0"/>
              <a:buChar char="•"/>
            </a:pPr>
            <a:r>
              <a:rPr lang="de-DE" sz="1400" dirty="0"/>
              <a:t>Schnell mit System arbeiten können</a:t>
            </a:r>
          </a:p>
          <a:p>
            <a:pPr marL="285750" indent="-285750">
              <a:spcBef>
                <a:spcPts val="600"/>
              </a:spcBef>
              <a:buFont typeface="Arial" panose="020B0604020202020204" pitchFamily="34" charset="0"/>
              <a:buChar char="•"/>
            </a:pPr>
            <a:r>
              <a:rPr lang="de-DE" sz="1400" dirty="0"/>
              <a:t>Schnell Vorteile aus der Arbeit mit dem System(en) aufzeigen</a:t>
            </a:r>
          </a:p>
          <a:p>
            <a:pPr marL="285750" indent="-285750">
              <a:spcBef>
                <a:spcPts val="600"/>
              </a:spcBef>
              <a:buFont typeface="Arial" panose="020B0604020202020204" pitchFamily="34" charset="0"/>
              <a:buChar char="•"/>
            </a:pPr>
            <a:r>
              <a:rPr lang="de-DE" sz="1400" dirty="0"/>
              <a:t>Direktes Einholen von Rückmeldungen der Anwender – erfordert organisatorische Vorbereitung</a:t>
            </a:r>
          </a:p>
          <a:p>
            <a:pPr marL="285750" indent="-285750">
              <a:spcBef>
                <a:spcPts val="600"/>
              </a:spcBef>
              <a:buFont typeface="Arial" panose="020B0604020202020204" pitchFamily="34" charset="0"/>
              <a:buChar char="•"/>
            </a:pPr>
            <a:r>
              <a:rPr lang="de-DE" sz="1400" dirty="0"/>
              <a:t>Weitere Beschleunigung durch Nutzung Vorlagen / Best Practices</a:t>
            </a:r>
          </a:p>
          <a:p>
            <a:pPr marL="285750" indent="-285750">
              <a:spcBef>
                <a:spcPts val="600"/>
              </a:spcBef>
              <a:buFont typeface="Arial" panose="020B0604020202020204" pitchFamily="34" charset="0"/>
              <a:buChar char="•"/>
            </a:pPr>
            <a:r>
              <a:rPr lang="de-DE" sz="1400" dirty="0"/>
              <a:t>Unterstützung der Weiterentwickelung: Anpassungen durch Ergänzungen, aber auch Änderungen sind möglich</a:t>
            </a:r>
          </a:p>
          <a:p>
            <a:pPr marL="285750" indent="-285750">
              <a:spcBef>
                <a:spcPts val="600"/>
              </a:spcBef>
              <a:buFont typeface="Arial" panose="020B0604020202020204" pitchFamily="34" charset="0"/>
              <a:buChar char="•"/>
            </a:pPr>
            <a:r>
              <a:rPr lang="de-DE" sz="1400" dirty="0"/>
              <a:t>Keine Technologiewechsel zwischen den Schritten (vgl. Ebene 2)</a:t>
            </a:r>
          </a:p>
          <a:p>
            <a:pPr>
              <a:spcBef>
                <a:spcPts val="600"/>
              </a:spcBef>
            </a:pPr>
            <a:endParaRPr lang="de-DE" sz="1600" dirty="0"/>
          </a:p>
        </p:txBody>
      </p:sp>
      <p:sp>
        <p:nvSpPr>
          <p:cNvPr id="8" name="Textfeld 7">
            <a:extLst>
              <a:ext uri="{FF2B5EF4-FFF2-40B4-BE49-F238E27FC236}">
                <a16:creationId xmlns:a16="http://schemas.microsoft.com/office/drawing/2014/main" id="{421B9EAA-1885-2579-B126-30D1325B9815}"/>
              </a:ext>
            </a:extLst>
          </p:cNvPr>
          <p:cNvSpPr txBox="1"/>
          <p:nvPr/>
        </p:nvSpPr>
        <p:spPr>
          <a:xfrm>
            <a:off x="176699" y="3815013"/>
            <a:ext cx="4827349" cy="923330"/>
          </a:xfrm>
          <a:prstGeom prst="rect">
            <a:avLst/>
          </a:prstGeom>
          <a:noFill/>
        </p:spPr>
        <p:txBody>
          <a:bodyPr wrap="square" rtlCol="0">
            <a:spAutoFit/>
          </a:bodyPr>
          <a:lstStyle/>
          <a:p>
            <a:pPr>
              <a:spcBef>
                <a:spcPts val="600"/>
              </a:spcBef>
            </a:pPr>
            <a:r>
              <a:rPr lang="de-DE" sz="1600" b="1" u="sng" dirty="0"/>
              <a:t>Einfach mal machen</a:t>
            </a:r>
            <a:endParaRPr lang="de-DE" sz="1600" dirty="0"/>
          </a:p>
          <a:p>
            <a:pPr marL="285750" indent="-285750">
              <a:spcBef>
                <a:spcPts val="600"/>
              </a:spcBef>
              <a:buFont typeface="Arial" panose="020B0604020202020204" pitchFamily="34" charset="0"/>
              <a:buChar char="•"/>
            </a:pPr>
            <a:r>
              <a:rPr lang="de-DE" sz="1400" dirty="0"/>
              <a:t>Gezieltes „Spielen“ und Nachschärfen er ersten Ideen</a:t>
            </a:r>
          </a:p>
          <a:p>
            <a:pPr marL="285750" indent="-285750">
              <a:spcBef>
                <a:spcPts val="600"/>
              </a:spcBef>
              <a:buFont typeface="Arial" panose="020B0604020202020204" pitchFamily="34" charset="0"/>
              <a:buChar char="•"/>
            </a:pPr>
            <a:r>
              <a:rPr lang="de-DE" sz="1400" dirty="0"/>
              <a:t>Herunterbrechen großer Initiativen in Teilschritte</a:t>
            </a:r>
          </a:p>
        </p:txBody>
      </p:sp>
      <p:sp>
        <p:nvSpPr>
          <p:cNvPr id="11" name="Inhaltsplatzhalter 2">
            <a:extLst>
              <a:ext uri="{FF2B5EF4-FFF2-40B4-BE49-F238E27FC236}">
                <a16:creationId xmlns:a16="http://schemas.microsoft.com/office/drawing/2014/main" id="{6F145FD7-5753-0683-CB0F-4EA387CC71DA}"/>
              </a:ext>
            </a:extLst>
          </p:cNvPr>
          <p:cNvSpPr>
            <a:spLocks noGrp="1"/>
          </p:cNvSpPr>
          <p:nvPr>
            <p:ph idx="1"/>
          </p:nvPr>
        </p:nvSpPr>
        <p:spPr>
          <a:xfrm>
            <a:off x="135408" y="3585994"/>
            <a:ext cx="5041360" cy="239779"/>
          </a:xfrm>
        </p:spPr>
        <p:txBody>
          <a:bodyPr/>
          <a:lstStyle/>
          <a:p>
            <a:r>
              <a:rPr lang="de-DE" sz="900" dirty="0"/>
              <a:t>Quelle: https://sugoilabs.com/2018/06/framework-to-build-an-mvp-minimum-viable-product/</a:t>
            </a:r>
          </a:p>
        </p:txBody>
      </p:sp>
    </p:spTree>
    <p:extLst>
      <p:ext uri="{BB962C8B-B14F-4D97-AF65-F5344CB8AC3E}">
        <p14:creationId xmlns:p14="http://schemas.microsoft.com/office/powerpoint/2010/main" val="29236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a:extLst>
              <a:ext uri="{FF2B5EF4-FFF2-40B4-BE49-F238E27FC236}">
                <a16:creationId xmlns:a16="http://schemas.microsoft.com/office/drawing/2014/main" id="{2EE84969-6638-3274-F718-E306D396D01E}"/>
              </a:ext>
            </a:extLst>
          </p:cNvPr>
          <p:cNvSpPr>
            <a:spLocks noGrp="1"/>
          </p:cNvSpPr>
          <p:nvPr>
            <p:ph type="subTitle" idx="1"/>
          </p:nvPr>
        </p:nvSpPr>
        <p:spPr>
          <a:xfrm>
            <a:off x="720000" y="3356571"/>
            <a:ext cx="8028711" cy="861861"/>
          </a:xfrm>
        </p:spPr>
        <p:txBody>
          <a:bodyPr/>
          <a:lstStyle/>
          <a:p>
            <a:endParaRPr lang="de-DE" dirty="0"/>
          </a:p>
        </p:txBody>
      </p:sp>
      <p:sp>
        <p:nvSpPr>
          <p:cNvPr id="6" name="Titel 5">
            <a:extLst>
              <a:ext uri="{FF2B5EF4-FFF2-40B4-BE49-F238E27FC236}">
                <a16:creationId xmlns:a16="http://schemas.microsoft.com/office/drawing/2014/main" id="{C82B08A6-8A2A-C22F-9704-7ACD6871BF11}"/>
              </a:ext>
            </a:extLst>
          </p:cNvPr>
          <p:cNvSpPr>
            <a:spLocks noGrp="1"/>
          </p:cNvSpPr>
          <p:nvPr>
            <p:ph type="title"/>
          </p:nvPr>
        </p:nvSpPr>
        <p:spPr>
          <a:xfrm>
            <a:off x="719999" y="1926351"/>
            <a:ext cx="8028711" cy="1801299"/>
          </a:xfrm>
        </p:spPr>
        <p:txBody>
          <a:bodyPr/>
          <a:lstStyle/>
          <a:p>
            <a:r>
              <a:rPr lang="de-DE" dirty="0"/>
              <a:t>Fazit – Handeln!</a:t>
            </a:r>
            <a:br>
              <a:rPr lang="de-DE" dirty="0"/>
            </a:br>
            <a:r>
              <a:rPr lang="de-DE" dirty="0"/>
              <a:t>Tue Gutes und spreche darüber</a:t>
            </a:r>
            <a:br>
              <a:rPr lang="de-DE" dirty="0"/>
            </a:br>
            <a:endParaRPr lang="de-DE" dirty="0"/>
          </a:p>
        </p:txBody>
      </p:sp>
      <p:sp>
        <p:nvSpPr>
          <p:cNvPr id="8" name="Textplatzhalter 7">
            <a:extLst>
              <a:ext uri="{FF2B5EF4-FFF2-40B4-BE49-F238E27FC236}">
                <a16:creationId xmlns:a16="http://schemas.microsoft.com/office/drawing/2014/main" id="{8E895ACE-0E0E-889A-02A9-778114B12EDF}"/>
              </a:ext>
            </a:extLst>
          </p:cNvPr>
          <p:cNvSpPr>
            <a:spLocks noGrp="1"/>
          </p:cNvSpPr>
          <p:nvPr>
            <p:ph type="body" sz="quarter" idx="10"/>
          </p:nvPr>
        </p:nvSpPr>
        <p:spPr/>
        <p:txBody>
          <a:bodyPr/>
          <a:lstStyle/>
          <a:p>
            <a:r>
              <a:rPr lang="de-DE" dirty="0"/>
              <a:t>05</a:t>
            </a:r>
          </a:p>
        </p:txBody>
      </p:sp>
      <p:sp>
        <p:nvSpPr>
          <p:cNvPr id="4" name="Foliennummernplatzhalter 3">
            <a:extLst>
              <a:ext uri="{FF2B5EF4-FFF2-40B4-BE49-F238E27FC236}">
                <a16:creationId xmlns:a16="http://schemas.microsoft.com/office/drawing/2014/main" id="{9771DDF6-D61C-924C-A960-37345FAB59EC}"/>
              </a:ext>
            </a:extLst>
          </p:cNvPr>
          <p:cNvSpPr>
            <a:spLocks noGrp="1"/>
          </p:cNvSpPr>
          <p:nvPr>
            <p:ph type="sldNum" sz="quarter" idx="4294967295"/>
          </p:nvPr>
        </p:nvSpPr>
        <p:spPr>
          <a:xfrm>
            <a:off x="0" y="4775200"/>
            <a:ext cx="201613" cy="269875"/>
          </a:xfrm>
        </p:spPr>
        <p:txBody>
          <a:bodyPr/>
          <a:lstStyle/>
          <a:p>
            <a:fld id="{7F96E9B4-4BE7-9642-B93F-3567CEED0D4C}" type="slidenum">
              <a:rPr lang="de-DE" smtClean="0"/>
              <a:pPr/>
              <a:t>23</a:t>
            </a:fld>
            <a:endParaRPr lang="de-DE" dirty="0"/>
          </a:p>
        </p:txBody>
      </p:sp>
    </p:spTree>
    <p:extLst>
      <p:ext uri="{BB962C8B-B14F-4D97-AF65-F5344CB8AC3E}">
        <p14:creationId xmlns:p14="http://schemas.microsoft.com/office/powerpoint/2010/main" val="340436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ECDBB6-5DFE-7DF6-4D22-ADCC5B8598F8}"/>
              </a:ext>
            </a:extLst>
          </p:cNvPr>
          <p:cNvSpPr>
            <a:spLocks noGrp="1"/>
          </p:cNvSpPr>
          <p:nvPr>
            <p:ph type="sldNum" sz="quarter" idx="4"/>
          </p:nvPr>
        </p:nvSpPr>
        <p:spPr/>
        <p:txBody>
          <a:bodyPr/>
          <a:lstStyle/>
          <a:p>
            <a:fld id="{7F96E9B4-4BE7-9642-B93F-3567CEED0D4C}" type="slidenum">
              <a:rPr lang="de-DE" smtClean="0"/>
              <a:pPr/>
              <a:t>24</a:t>
            </a:fld>
            <a:endParaRPr lang="de-DE" dirty="0"/>
          </a:p>
        </p:txBody>
      </p:sp>
      <p:sp>
        <p:nvSpPr>
          <p:cNvPr id="6" name="Titel 1">
            <a:extLst>
              <a:ext uri="{FF2B5EF4-FFF2-40B4-BE49-F238E27FC236}">
                <a16:creationId xmlns:a16="http://schemas.microsoft.com/office/drawing/2014/main" id="{5FBDE326-1DA1-E7A4-432F-5D05202A5A7D}"/>
              </a:ext>
            </a:extLst>
          </p:cNvPr>
          <p:cNvSpPr>
            <a:spLocks noGrp="1"/>
          </p:cNvSpPr>
          <p:nvPr>
            <p:ph type="title"/>
          </p:nvPr>
        </p:nvSpPr>
        <p:spPr>
          <a:xfrm>
            <a:off x="525599" y="286362"/>
            <a:ext cx="8295163" cy="496887"/>
          </a:xfrm>
        </p:spPr>
        <p:txBody>
          <a:bodyPr/>
          <a:lstStyle/>
          <a:p>
            <a:r>
              <a:rPr lang="de-DE" dirty="0"/>
              <a:t>Gutes Prozessmanagement muss die Anwender erreichen</a:t>
            </a:r>
          </a:p>
        </p:txBody>
      </p:sp>
      <p:sp>
        <p:nvSpPr>
          <p:cNvPr id="7" name="Inhaltsplatzhalter 2">
            <a:extLst>
              <a:ext uri="{FF2B5EF4-FFF2-40B4-BE49-F238E27FC236}">
                <a16:creationId xmlns:a16="http://schemas.microsoft.com/office/drawing/2014/main" id="{6B437085-CBD4-35B9-7825-65CD78E6C25B}"/>
              </a:ext>
            </a:extLst>
          </p:cNvPr>
          <p:cNvSpPr txBox="1">
            <a:spLocks/>
          </p:cNvSpPr>
          <p:nvPr/>
        </p:nvSpPr>
        <p:spPr>
          <a:xfrm>
            <a:off x="259080" y="792600"/>
            <a:ext cx="4751388" cy="377983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de-DE" b="1" dirty="0">
                <a:solidFill>
                  <a:srgbClr val="EF7D00"/>
                </a:solidFill>
              </a:rPr>
              <a:t>Gelebte Effizienz</a:t>
            </a:r>
            <a:r>
              <a:rPr lang="de-DE" dirty="0"/>
              <a:t>: Klare Oberflächen und Prozesse, Schaffung Kontext für die direkte Nutzung</a:t>
            </a:r>
          </a:p>
          <a:p>
            <a:pPr marL="285750" indent="-285750"/>
            <a:r>
              <a:rPr lang="de-DE" b="1" dirty="0">
                <a:solidFill>
                  <a:srgbClr val="EF7D00"/>
                </a:solidFill>
              </a:rPr>
              <a:t>Gelebte Effektivität</a:t>
            </a:r>
            <a:r>
              <a:rPr lang="de-DE" dirty="0"/>
              <a:t>: Klare Ziele und Mehrwerte: Welche Informationen und Schritte sind wirklich erforderlich? Welche Ziele sind sinnvoll?</a:t>
            </a:r>
          </a:p>
          <a:p>
            <a:pPr marL="285750" indent="-285750"/>
            <a:r>
              <a:rPr lang="de-DE" dirty="0"/>
              <a:t>Einbindung der </a:t>
            </a:r>
            <a:r>
              <a:rPr lang="de-DE" b="1" dirty="0">
                <a:solidFill>
                  <a:srgbClr val="EF7D00"/>
                </a:solidFill>
              </a:rPr>
              <a:t>Ideen der Mitarbeiter</a:t>
            </a:r>
            <a:r>
              <a:rPr lang="de-DE" dirty="0"/>
              <a:t>: Was ist noch möglich?</a:t>
            </a:r>
          </a:p>
          <a:p>
            <a:pPr marL="285750" indent="-285750"/>
            <a:r>
              <a:rPr lang="de-DE" dirty="0"/>
              <a:t>Befürchtungen </a:t>
            </a:r>
            <a:r>
              <a:rPr lang="de-DE" b="1" dirty="0">
                <a:solidFill>
                  <a:srgbClr val="EF7D00"/>
                </a:solidFill>
              </a:rPr>
              <a:t>frühzeitig</a:t>
            </a:r>
            <a:r>
              <a:rPr lang="de-DE" dirty="0"/>
              <a:t> adressieren</a:t>
            </a:r>
          </a:p>
        </p:txBody>
      </p:sp>
      <p:sp>
        <p:nvSpPr>
          <p:cNvPr id="9" name="Rechteck 8">
            <a:extLst>
              <a:ext uri="{FF2B5EF4-FFF2-40B4-BE49-F238E27FC236}">
                <a16:creationId xmlns:a16="http://schemas.microsoft.com/office/drawing/2014/main" id="{D57BCEB4-AFE3-D697-39B9-6259D74F7073}"/>
              </a:ext>
            </a:extLst>
          </p:cNvPr>
          <p:cNvSpPr/>
          <p:nvPr/>
        </p:nvSpPr>
        <p:spPr>
          <a:xfrm>
            <a:off x="5125648" y="3769688"/>
            <a:ext cx="1858080" cy="836400"/>
          </a:xfrm>
          <a:prstGeom prst="rect">
            <a:avLst/>
          </a:prstGeom>
          <a:solidFill>
            <a:srgbClr val="00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i="1" dirty="0">
                <a:solidFill>
                  <a:schemeClr val="bg1"/>
                </a:solidFill>
              </a:rPr>
              <a:t>Was geht schneller / einfacher?</a:t>
            </a:r>
          </a:p>
        </p:txBody>
      </p:sp>
      <p:sp>
        <p:nvSpPr>
          <p:cNvPr id="10" name="Rechteck 9">
            <a:extLst>
              <a:ext uri="{FF2B5EF4-FFF2-40B4-BE49-F238E27FC236}">
                <a16:creationId xmlns:a16="http://schemas.microsoft.com/office/drawing/2014/main" id="{FB9E76B5-6747-10C5-11C9-61672A86095D}"/>
              </a:ext>
            </a:extLst>
          </p:cNvPr>
          <p:cNvSpPr/>
          <p:nvPr/>
        </p:nvSpPr>
        <p:spPr>
          <a:xfrm>
            <a:off x="7223510" y="3769688"/>
            <a:ext cx="1858080" cy="836400"/>
          </a:xfrm>
          <a:prstGeom prst="rect">
            <a:avLst/>
          </a:prstGeom>
          <a:solidFill>
            <a:srgbClr val="00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i="1" dirty="0">
                <a:solidFill>
                  <a:schemeClr val="bg1"/>
                </a:solidFill>
              </a:rPr>
              <a:t>Was ist nicht mehr erforderlich?</a:t>
            </a:r>
          </a:p>
        </p:txBody>
      </p:sp>
      <p:grpSp>
        <p:nvGrpSpPr>
          <p:cNvPr id="25" name="Gruppieren 24">
            <a:extLst>
              <a:ext uri="{FF2B5EF4-FFF2-40B4-BE49-F238E27FC236}">
                <a16:creationId xmlns:a16="http://schemas.microsoft.com/office/drawing/2014/main" id="{8C4F85AF-09C8-3A96-1DB6-799E013E5DCD}"/>
              </a:ext>
            </a:extLst>
          </p:cNvPr>
          <p:cNvGrpSpPr/>
          <p:nvPr/>
        </p:nvGrpSpPr>
        <p:grpSpPr>
          <a:xfrm>
            <a:off x="5213812" y="835747"/>
            <a:ext cx="3794198" cy="2765280"/>
            <a:chOff x="5213812" y="835747"/>
            <a:chExt cx="3794198" cy="2765280"/>
          </a:xfrm>
        </p:grpSpPr>
        <p:grpSp>
          <p:nvGrpSpPr>
            <p:cNvPr id="16" name="Gruppieren 15">
              <a:extLst>
                <a:ext uri="{FF2B5EF4-FFF2-40B4-BE49-F238E27FC236}">
                  <a16:creationId xmlns:a16="http://schemas.microsoft.com/office/drawing/2014/main" id="{8F2667AB-1170-4FA3-768D-D36F076E0759}"/>
                </a:ext>
              </a:extLst>
            </p:cNvPr>
            <p:cNvGrpSpPr/>
            <p:nvPr/>
          </p:nvGrpSpPr>
          <p:grpSpPr>
            <a:xfrm>
              <a:off x="5213813" y="835747"/>
              <a:ext cx="3771424" cy="836400"/>
              <a:chOff x="6201655" y="812889"/>
              <a:chExt cx="3771424" cy="836400"/>
            </a:xfrm>
          </p:grpSpPr>
          <p:sp>
            <p:nvSpPr>
              <p:cNvPr id="13" name="Rechteck 12">
                <a:extLst>
                  <a:ext uri="{FF2B5EF4-FFF2-40B4-BE49-F238E27FC236}">
                    <a16:creationId xmlns:a16="http://schemas.microsoft.com/office/drawing/2014/main" id="{B0B99895-91DB-EAAB-66E7-029227CF4A5F}"/>
                  </a:ext>
                </a:extLst>
              </p:cNvPr>
              <p:cNvSpPr/>
              <p:nvPr/>
            </p:nvSpPr>
            <p:spPr>
              <a:xfrm>
                <a:off x="6201655" y="812889"/>
                <a:ext cx="3771424" cy="836400"/>
              </a:xfrm>
              <a:prstGeom prst="rect">
                <a:avLst/>
              </a:prstGeom>
              <a:solidFill>
                <a:srgbClr val="9E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BDE3D691-1A3B-DE1F-05E2-6DD3EB1E1F4E}"/>
                  </a:ext>
                </a:extLst>
              </p:cNvPr>
              <p:cNvSpPr/>
              <p:nvPr/>
            </p:nvSpPr>
            <p:spPr>
              <a:xfrm>
                <a:off x="6276814" y="881356"/>
                <a:ext cx="844657" cy="6903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37C1382E-EDCD-FC50-0324-C9F61B155EA4}"/>
                  </a:ext>
                </a:extLst>
              </p:cNvPr>
              <p:cNvSpPr txBox="1"/>
              <p:nvPr/>
            </p:nvSpPr>
            <p:spPr>
              <a:xfrm>
                <a:off x="7175081" y="932754"/>
                <a:ext cx="2645831" cy="584775"/>
              </a:xfrm>
              <a:prstGeom prst="rect">
                <a:avLst/>
              </a:prstGeom>
              <a:noFill/>
            </p:spPr>
            <p:txBody>
              <a:bodyPr wrap="square" rtlCol="0">
                <a:spAutoFit/>
              </a:bodyPr>
              <a:lstStyle/>
              <a:p>
                <a:r>
                  <a:rPr lang="de-DE" sz="1600" b="1" dirty="0"/>
                  <a:t>Gute Kommunikation </a:t>
                </a:r>
                <a:r>
                  <a:rPr lang="de-DE" sz="1600" dirty="0"/>
                  <a:t>der Ziele und Projektschritte</a:t>
                </a:r>
              </a:p>
            </p:txBody>
          </p:sp>
        </p:grpSp>
        <p:grpSp>
          <p:nvGrpSpPr>
            <p:cNvPr id="17" name="Gruppieren 16">
              <a:extLst>
                <a:ext uri="{FF2B5EF4-FFF2-40B4-BE49-F238E27FC236}">
                  <a16:creationId xmlns:a16="http://schemas.microsoft.com/office/drawing/2014/main" id="{AA895265-6943-84D0-37BF-45FFC6C6A4F1}"/>
                </a:ext>
              </a:extLst>
            </p:cNvPr>
            <p:cNvGrpSpPr/>
            <p:nvPr/>
          </p:nvGrpSpPr>
          <p:grpSpPr>
            <a:xfrm>
              <a:off x="5213812" y="1818947"/>
              <a:ext cx="3771425" cy="836400"/>
              <a:chOff x="6201654" y="812889"/>
              <a:chExt cx="3771425" cy="836400"/>
            </a:xfrm>
          </p:grpSpPr>
          <p:sp>
            <p:nvSpPr>
              <p:cNvPr id="18" name="Rechteck 17">
                <a:extLst>
                  <a:ext uri="{FF2B5EF4-FFF2-40B4-BE49-F238E27FC236}">
                    <a16:creationId xmlns:a16="http://schemas.microsoft.com/office/drawing/2014/main" id="{66A971A9-821C-D726-8E6E-349A8FC95BAC}"/>
                  </a:ext>
                </a:extLst>
              </p:cNvPr>
              <p:cNvSpPr/>
              <p:nvPr/>
            </p:nvSpPr>
            <p:spPr>
              <a:xfrm>
                <a:off x="6201654" y="812889"/>
                <a:ext cx="3771425" cy="836400"/>
              </a:xfrm>
              <a:prstGeom prst="rect">
                <a:avLst/>
              </a:prstGeom>
              <a:solidFill>
                <a:srgbClr val="9E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C0177669-547A-2E73-C54A-C6979F626D82}"/>
                  </a:ext>
                </a:extLst>
              </p:cNvPr>
              <p:cNvSpPr/>
              <p:nvPr/>
            </p:nvSpPr>
            <p:spPr>
              <a:xfrm>
                <a:off x="6276814" y="881356"/>
                <a:ext cx="844657" cy="6903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a:extLst>
                  <a:ext uri="{FF2B5EF4-FFF2-40B4-BE49-F238E27FC236}">
                    <a16:creationId xmlns:a16="http://schemas.microsoft.com/office/drawing/2014/main" id="{6E9AB222-44A4-0BCB-548B-40D66036E321}"/>
                  </a:ext>
                </a:extLst>
              </p:cNvPr>
              <p:cNvSpPr txBox="1"/>
              <p:nvPr/>
            </p:nvSpPr>
            <p:spPr>
              <a:xfrm>
                <a:off x="7144242" y="934147"/>
                <a:ext cx="2702749" cy="584775"/>
              </a:xfrm>
              <a:prstGeom prst="rect">
                <a:avLst/>
              </a:prstGeom>
              <a:noFill/>
            </p:spPr>
            <p:txBody>
              <a:bodyPr wrap="square" rtlCol="0">
                <a:spAutoFit/>
              </a:bodyPr>
              <a:lstStyle/>
              <a:p>
                <a:r>
                  <a:rPr lang="de-DE" sz="1600" dirty="0"/>
                  <a:t>Verdeutlichung persönlicher </a:t>
                </a:r>
                <a:r>
                  <a:rPr lang="de-DE" sz="1600" b="1" dirty="0"/>
                  <a:t>Vorteile</a:t>
                </a:r>
                <a:r>
                  <a:rPr lang="de-DE" sz="1600" dirty="0"/>
                  <a:t> </a:t>
                </a:r>
                <a:r>
                  <a:rPr lang="de-DE" sz="1600" b="1" dirty="0"/>
                  <a:t>für die Nutzer</a:t>
                </a:r>
              </a:p>
            </p:txBody>
          </p:sp>
        </p:grpSp>
        <p:grpSp>
          <p:nvGrpSpPr>
            <p:cNvPr id="21" name="Gruppieren 20">
              <a:extLst>
                <a:ext uri="{FF2B5EF4-FFF2-40B4-BE49-F238E27FC236}">
                  <a16:creationId xmlns:a16="http://schemas.microsoft.com/office/drawing/2014/main" id="{ADFD947E-18F4-5345-17F6-89D3FA5F60D7}"/>
                </a:ext>
              </a:extLst>
            </p:cNvPr>
            <p:cNvGrpSpPr/>
            <p:nvPr/>
          </p:nvGrpSpPr>
          <p:grpSpPr>
            <a:xfrm>
              <a:off x="5213813" y="2764627"/>
              <a:ext cx="3794197" cy="836400"/>
              <a:chOff x="6201655" y="812889"/>
              <a:chExt cx="3794197" cy="836400"/>
            </a:xfrm>
          </p:grpSpPr>
          <p:sp>
            <p:nvSpPr>
              <p:cNvPr id="22" name="Rechteck 21">
                <a:extLst>
                  <a:ext uri="{FF2B5EF4-FFF2-40B4-BE49-F238E27FC236}">
                    <a16:creationId xmlns:a16="http://schemas.microsoft.com/office/drawing/2014/main" id="{3CF5EE5E-0F62-4E8B-D9EF-9476DD4852B4}"/>
                  </a:ext>
                </a:extLst>
              </p:cNvPr>
              <p:cNvSpPr/>
              <p:nvPr/>
            </p:nvSpPr>
            <p:spPr>
              <a:xfrm>
                <a:off x="6201655" y="812889"/>
                <a:ext cx="3771426" cy="836400"/>
              </a:xfrm>
              <a:prstGeom prst="rect">
                <a:avLst/>
              </a:prstGeom>
              <a:solidFill>
                <a:srgbClr val="9E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D6AC8862-412C-E44B-332B-5A11061E9017}"/>
                  </a:ext>
                </a:extLst>
              </p:cNvPr>
              <p:cNvSpPr/>
              <p:nvPr/>
            </p:nvSpPr>
            <p:spPr>
              <a:xfrm>
                <a:off x="6276814" y="881356"/>
                <a:ext cx="844657" cy="6903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a:extLst>
                  <a:ext uri="{FF2B5EF4-FFF2-40B4-BE49-F238E27FC236}">
                    <a16:creationId xmlns:a16="http://schemas.microsoft.com/office/drawing/2014/main" id="{E3789246-FFA5-10BB-7F61-42EFBF3B5B78}"/>
                  </a:ext>
                </a:extLst>
              </p:cNvPr>
              <p:cNvSpPr txBox="1"/>
              <p:nvPr/>
            </p:nvSpPr>
            <p:spPr>
              <a:xfrm>
                <a:off x="7144242" y="928107"/>
                <a:ext cx="2851610" cy="584775"/>
              </a:xfrm>
              <a:prstGeom prst="rect">
                <a:avLst/>
              </a:prstGeom>
              <a:noFill/>
            </p:spPr>
            <p:txBody>
              <a:bodyPr wrap="square" rtlCol="0">
                <a:spAutoFit/>
              </a:bodyPr>
              <a:lstStyle/>
              <a:p>
                <a:r>
                  <a:rPr lang="de-DE" sz="1600" dirty="0"/>
                  <a:t>Fokus auf die </a:t>
                </a:r>
                <a:r>
                  <a:rPr lang="de-DE" sz="1600" b="1" dirty="0"/>
                  <a:t>Nutzung der Informationen</a:t>
                </a:r>
                <a:r>
                  <a:rPr lang="de-DE" sz="1600" dirty="0"/>
                  <a:t>, nicht Ablage</a:t>
                </a:r>
              </a:p>
            </p:txBody>
          </p:sp>
        </p:grpSp>
        <p:pic>
          <p:nvPicPr>
            <p:cNvPr id="3" name="Grafik 2">
              <a:extLst>
                <a:ext uri="{FF2B5EF4-FFF2-40B4-BE49-F238E27FC236}">
                  <a16:creationId xmlns:a16="http://schemas.microsoft.com/office/drawing/2014/main" id="{955C33C7-C959-0BE3-B1E0-F75B7E291B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4449" y="931788"/>
              <a:ext cx="697424" cy="660718"/>
            </a:xfrm>
            <a:prstGeom prst="rect">
              <a:avLst/>
            </a:prstGeom>
          </p:spPr>
        </p:pic>
        <p:pic>
          <p:nvPicPr>
            <p:cNvPr id="11" name="Grafik 10">
              <a:extLst>
                <a:ext uri="{FF2B5EF4-FFF2-40B4-BE49-F238E27FC236}">
                  <a16:creationId xmlns:a16="http://schemas.microsoft.com/office/drawing/2014/main" id="{31D67364-E964-82E5-FC41-FBCB0B9651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027" y="1912320"/>
              <a:ext cx="578268" cy="640543"/>
            </a:xfrm>
            <a:prstGeom prst="rect">
              <a:avLst/>
            </a:prstGeom>
          </p:spPr>
        </p:pic>
        <p:pic>
          <p:nvPicPr>
            <p:cNvPr id="12" name="Grafik 11">
              <a:extLst>
                <a:ext uri="{FF2B5EF4-FFF2-40B4-BE49-F238E27FC236}">
                  <a16:creationId xmlns:a16="http://schemas.microsoft.com/office/drawing/2014/main" id="{07353E2C-D7EC-0BB4-749E-0A4110B7E2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2077" y="2894094"/>
              <a:ext cx="428625" cy="533400"/>
            </a:xfrm>
            <a:prstGeom prst="rect">
              <a:avLst/>
            </a:prstGeom>
          </p:spPr>
        </p:pic>
      </p:grpSp>
      <p:sp>
        <p:nvSpPr>
          <p:cNvPr id="2" name="Fußzeilenplatzhalter 4">
            <a:extLst>
              <a:ext uri="{FF2B5EF4-FFF2-40B4-BE49-F238E27FC236}">
                <a16:creationId xmlns:a16="http://schemas.microsoft.com/office/drawing/2014/main" id="{223EDC52-57E8-88CE-40B2-7A56549170AF}"/>
              </a:ext>
            </a:extLst>
          </p:cNvPr>
          <p:cNvSpPr>
            <a:spLocks noGrp="1"/>
          </p:cNvSpPr>
          <p:nvPr>
            <p:ph type="ftr" sz="quarter" idx="3"/>
          </p:nvPr>
        </p:nvSpPr>
        <p:spPr>
          <a:xfrm>
            <a:off x="1351567" y="4774996"/>
            <a:ext cx="6264696" cy="270000"/>
          </a:xfrm>
        </p:spPr>
        <p:txBody>
          <a:bodyPr/>
          <a:lstStyle/>
          <a:p>
            <a:r>
              <a:rPr lang="de-DE" dirty="0"/>
              <a:t>Digital Workplace Experience</a:t>
            </a:r>
          </a:p>
        </p:txBody>
      </p:sp>
    </p:spTree>
    <p:extLst>
      <p:ext uri="{BB962C8B-B14F-4D97-AF65-F5344CB8AC3E}">
        <p14:creationId xmlns:p14="http://schemas.microsoft.com/office/powerpoint/2010/main" val="26023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252B-7ED7-2F27-C9D9-67F1124C025C}"/>
            </a:ext>
          </a:extLst>
        </p:cNvPr>
        <p:cNvGrpSpPr/>
        <p:nvPr/>
      </p:nvGrpSpPr>
      <p:grpSpPr>
        <a:xfrm>
          <a:off x="0" y="0"/>
          <a:ext cx="0" cy="0"/>
          <a:chOff x="0" y="0"/>
          <a:chExt cx="0" cy="0"/>
        </a:xfrm>
      </p:grpSpPr>
      <p:sp>
        <p:nvSpPr>
          <p:cNvPr id="6" name="Untertitel 5">
            <a:extLst>
              <a:ext uri="{FF2B5EF4-FFF2-40B4-BE49-F238E27FC236}">
                <a16:creationId xmlns:a16="http://schemas.microsoft.com/office/drawing/2014/main" id="{197673DD-FC0B-6936-564A-B20E0EFCF624}"/>
              </a:ext>
            </a:extLst>
          </p:cNvPr>
          <p:cNvSpPr>
            <a:spLocks noGrp="1"/>
          </p:cNvSpPr>
          <p:nvPr>
            <p:ph type="subTitle" idx="1"/>
          </p:nvPr>
        </p:nvSpPr>
        <p:spPr/>
        <p:txBody>
          <a:bodyPr/>
          <a:lstStyle/>
          <a:p>
            <a:r>
              <a:rPr lang="de-DE" b="1" dirty="0"/>
              <a:t>Die neue MR.KNOW Community und Enterprise Version 10.1</a:t>
            </a:r>
            <a:endParaRPr lang="de-DE" sz="2000" kern="100" dirty="0">
              <a:effectLst/>
              <a:latin typeface="Segoe UI" panose="020B0502040204020203" pitchFamily="34" charset="0"/>
              <a:ea typeface="Aptos" panose="020B0004020202020204" pitchFamily="34" charset="0"/>
              <a:cs typeface="Times New Roman" panose="02020603050405020304" pitchFamily="18" charset="0"/>
            </a:endParaRPr>
          </a:p>
        </p:txBody>
      </p:sp>
      <p:sp>
        <p:nvSpPr>
          <p:cNvPr id="7" name="Textplatzhalter 6">
            <a:extLst>
              <a:ext uri="{FF2B5EF4-FFF2-40B4-BE49-F238E27FC236}">
                <a16:creationId xmlns:a16="http://schemas.microsoft.com/office/drawing/2014/main" id="{A3604EA7-7FFD-4F40-BD63-C7591D702FA5}"/>
              </a:ext>
            </a:extLst>
          </p:cNvPr>
          <p:cNvSpPr>
            <a:spLocks noGrp="1"/>
          </p:cNvSpPr>
          <p:nvPr>
            <p:ph type="body" sz="quarter" idx="13"/>
          </p:nvPr>
        </p:nvSpPr>
        <p:spPr/>
        <p:txBody>
          <a:bodyPr/>
          <a:lstStyle/>
          <a:p>
            <a:r>
              <a:rPr lang="de-DE" dirty="0">
                <a:ea typeface="Yu Mincho" panose="02020400000000000000" pitchFamily="18" charset="-128"/>
              </a:rPr>
              <a:t>MR.KNOW: </a:t>
            </a:r>
          </a:p>
          <a:p>
            <a:pPr fontAlgn="base"/>
            <a:r>
              <a:rPr lang="de-DE" b="1" dirty="0">
                <a:solidFill>
                  <a:schemeClr val="bg1"/>
                </a:solidFill>
              </a:rPr>
              <a:t>„Zünden Sie den Turbo für Ihre Prozesse!"</a:t>
            </a:r>
            <a:endParaRPr lang="de-DE" dirty="0">
              <a:solidFill>
                <a:schemeClr val="bg1"/>
              </a:solidFill>
            </a:endParaRPr>
          </a:p>
        </p:txBody>
      </p:sp>
      <p:pic>
        <p:nvPicPr>
          <p:cNvPr id="2050" name="Picture 2">
            <a:extLst>
              <a:ext uri="{FF2B5EF4-FFF2-40B4-BE49-F238E27FC236}">
                <a16:creationId xmlns:a16="http://schemas.microsoft.com/office/drawing/2014/main" id="{2F4005FE-63D0-0066-E29E-B7E8664FA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3339335"/>
            <a:ext cx="1455549" cy="93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BE73177-6EF0-F21E-4164-65B97F9E4894}"/>
              </a:ext>
            </a:extLst>
          </p:cNvPr>
          <p:cNvSpPr>
            <a:spLocks noGrp="1"/>
          </p:cNvSpPr>
          <p:nvPr>
            <p:ph type="subTitle" idx="1"/>
          </p:nvPr>
        </p:nvSpPr>
        <p:spPr/>
        <p:txBody>
          <a:bodyPr/>
          <a:lstStyle/>
          <a:p>
            <a:endParaRPr lang="de-DE" dirty="0"/>
          </a:p>
        </p:txBody>
      </p:sp>
      <p:sp>
        <p:nvSpPr>
          <p:cNvPr id="5" name="Textplatzhalter 4">
            <a:extLst>
              <a:ext uri="{FF2B5EF4-FFF2-40B4-BE49-F238E27FC236}">
                <a16:creationId xmlns:a16="http://schemas.microsoft.com/office/drawing/2014/main" id="{37A8852E-90FE-DECA-01B3-7EFD9910CC4C}"/>
              </a:ext>
            </a:extLst>
          </p:cNvPr>
          <p:cNvSpPr>
            <a:spLocks noGrp="1"/>
          </p:cNvSpPr>
          <p:nvPr>
            <p:ph type="body" sz="quarter" idx="13"/>
          </p:nvPr>
        </p:nvSpPr>
        <p:spPr/>
        <p:txBody>
          <a:bodyPr/>
          <a:lstStyle/>
          <a:p>
            <a:r>
              <a:rPr lang="de-DE" dirty="0"/>
              <a:t>Diskussion &amp; Fragen</a:t>
            </a:r>
          </a:p>
        </p:txBody>
      </p:sp>
    </p:spTree>
    <p:extLst>
      <p:ext uri="{BB962C8B-B14F-4D97-AF65-F5344CB8AC3E}">
        <p14:creationId xmlns:p14="http://schemas.microsoft.com/office/powerpoint/2010/main" val="166713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A48F3F8-3FEA-4A4C-B839-16A893C47CFA}"/>
              </a:ext>
            </a:extLst>
          </p:cNvPr>
          <p:cNvSpPr>
            <a:spLocks noGrp="1"/>
          </p:cNvSpPr>
          <p:nvPr>
            <p:ph type="subTitle" idx="1"/>
          </p:nvPr>
        </p:nvSpPr>
        <p:spPr/>
        <p:txBody>
          <a:bodyPr/>
          <a:lstStyle/>
          <a:p>
            <a:endParaRPr lang="de-DE" dirty="0"/>
          </a:p>
        </p:txBody>
      </p:sp>
      <p:sp>
        <p:nvSpPr>
          <p:cNvPr id="2" name="Titel 1">
            <a:extLst>
              <a:ext uri="{FF2B5EF4-FFF2-40B4-BE49-F238E27FC236}">
                <a16:creationId xmlns:a16="http://schemas.microsoft.com/office/drawing/2014/main" id="{68EB2812-CF6C-E6A8-8B69-B9B8AC42CAA5}"/>
              </a:ext>
            </a:extLst>
          </p:cNvPr>
          <p:cNvSpPr>
            <a:spLocks noGrp="1"/>
          </p:cNvSpPr>
          <p:nvPr>
            <p:ph type="title"/>
          </p:nvPr>
        </p:nvSpPr>
        <p:spPr/>
        <p:txBody>
          <a:bodyPr/>
          <a:lstStyle/>
          <a:p>
            <a:r>
              <a:rPr lang="de-DE" dirty="0"/>
              <a:t>About BARC</a:t>
            </a:r>
          </a:p>
        </p:txBody>
      </p:sp>
    </p:spTree>
    <p:extLst>
      <p:ext uri="{BB962C8B-B14F-4D97-AF65-F5344CB8AC3E}">
        <p14:creationId xmlns:p14="http://schemas.microsoft.com/office/powerpoint/2010/main" val="2859305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3105E-5DD2-49D8-A2E7-2D6FDED28718}"/>
              </a:ext>
            </a:extLst>
          </p:cNvPr>
          <p:cNvSpPr>
            <a:spLocks noGrp="1"/>
          </p:cNvSpPr>
          <p:nvPr>
            <p:ph type="title"/>
          </p:nvPr>
        </p:nvSpPr>
        <p:spPr/>
        <p:txBody>
          <a:bodyPr>
            <a:normAutofit/>
          </a:bodyPr>
          <a:lstStyle/>
          <a:p>
            <a:r>
              <a:rPr lang="de-DE" dirty="0"/>
              <a:t>Digital Workplace by BARC: Ganzheitliche Betreuung Ihrer Projekte</a:t>
            </a:r>
          </a:p>
        </p:txBody>
      </p:sp>
      <p:sp>
        <p:nvSpPr>
          <p:cNvPr id="9" name="Rechteck 8">
            <a:extLst>
              <a:ext uri="{FF2B5EF4-FFF2-40B4-BE49-F238E27FC236}">
                <a16:creationId xmlns:a16="http://schemas.microsoft.com/office/drawing/2014/main" id="{835B9200-EC96-4644-90F4-3568983E9404}"/>
              </a:ext>
            </a:extLst>
          </p:cNvPr>
          <p:cNvSpPr/>
          <p:nvPr/>
        </p:nvSpPr>
        <p:spPr>
          <a:xfrm>
            <a:off x="252000" y="803945"/>
            <a:ext cx="8640000" cy="359736"/>
          </a:xfrm>
          <a:prstGeom prst="rect">
            <a:avLst/>
          </a:prstGeom>
          <a:solidFill>
            <a:srgbClr val="AAD29A"/>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211" tIns="63541" rIns="90211" bIns="63541" numCol="1" spcCol="1270" anchor="ctr" anchorCtr="0">
            <a:noAutofit/>
          </a:bodyPr>
          <a:lstStyle/>
          <a:p>
            <a:pPr defTabSz="622300">
              <a:lnSpc>
                <a:spcPct val="90000"/>
              </a:lnSpc>
              <a:spcBef>
                <a:spcPct val="0"/>
              </a:spcBef>
              <a:spcAft>
                <a:spcPct val="35000"/>
              </a:spcAft>
            </a:pPr>
            <a:r>
              <a:rPr lang="de-DE" sz="1400" b="1" dirty="0">
                <a:solidFill>
                  <a:srgbClr val="4A4A49"/>
                </a:solidFill>
              </a:rPr>
              <a:t>Strategieberatung</a:t>
            </a:r>
          </a:p>
        </p:txBody>
      </p:sp>
      <p:sp>
        <p:nvSpPr>
          <p:cNvPr id="10" name="Freihandform: Form 9">
            <a:extLst>
              <a:ext uri="{FF2B5EF4-FFF2-40B4-BE49-F238E27FC236}">
                <a16:creationId xmlns:a16="http://schemas.microsoft.com/office/drawing/2014/main" id="{F5E5A6BB-713C-4579-9499-77C927EA9486}"/>
              </a:ext>
            </a:extLst>
          </p:cNvPr>
          <p:cNvSpPr/>
          <p:nvPr/>
        </p:nvSpPr>
        <p:spPr>
          <a:xfrm>
            <a:off x="395536" y="1225145"/>
            <a:ext cx="8640000" cy="456435"/>
          </a:xfrm>
          <a:custGeom>
            <a:avLst/>
            <a:gdLst>
              <a:gd name="connsiteX0" fmla="*/ 0 w 8640000"/>
              <a:gd name="connsiteY0" fmla="*/ 0 h 456435"/>
              <a:gd name="connsiteX1" fmla="*/ 8640000 w 8640000"/>
              <a:gd name="connsiteY1" fmla="*/ 0 h 456435"/>
              <a:gd name="connsiteX2" fmla="*/ 8640000 w 8640000"/>
              <a:gd name="connsiteY2" fmla="*/ 456435 h 456435"/>
              <a:gd name="connsiteX3" fmla="*/ 0 w 8640000"/>
              <a:gd name="connsiteY3" fmla="*/ 456435 h 456435"/>
              <a:gd name="connsiteX4" fmla="*/ 0 w 8640000"/>
              <a:gd name="connsiteY4" fmla="*/ 0 h 45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0" h="456435">
                <a:moveTo>
                  <a:pt x="0" y="0"/>
                </a:moveTo>
                <a:lnTo>
                  <a:pt x="8640000" y="0"/>
                </a:lnTo>
                <a:lnTo>
                  <a:pt x="8640000" y="456435"/>
                </a:lnTo>
                <a:lnTo>
                  <a:pt x="0" y="456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3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de-DE" sz="1200" kern="1200" dirty="0"/>
              <a:t>Strategieentwicklung, Stärken/Schwächen, Architekturkonzeption</a:t>
            </a:r>
          </a:p>
          <a:p>
            <a:pPr marL="114300" lvl="1" indent="-114300" algn="l" defTabSz="622300">
              <a:lnSpc>
                <a:spcPct val="90000"/>
              </a:lnSpc>
              <a:spcBef>
                <a:spcPct val="0"/>
              </a:spcBef>
              <a:spcAft>
                <a:spcPct val="20000"/>
              </a:spcAft>
              <a:buChar char="•"/>
            </a:pPr>
            <a:r>
              <a:rPr lang="de-DE" sz="1200" kern="1200" dirty="0"/>
              <a:t>Potenzialanalyse, Informationen zum Lösungsmarkt und den Möglichkeiten</a:t>
            </a:r>
          </a:p>
        </p:txBody>
      </p:sp>
      <p:sp>
        <p:nvSpPr>
          <p:cNvPr id="11" name="Rechteck 10">
            <a:extLst>
              <a:ext uri="{FF2B5EF4-FFF2-40B4-BE49-F238E27FC236}">
                <a16:creationId xmlns:a16="http://schemas.microsoft.com/office/drawing/2014/main" id="{276D61FB-0303-48E8-A0D3-9F152FD446A4}"/>
              </a:ext>
            </a:extLst>
          </p:cNvPr>
          <p:cNvSpPr/>
          <p:nvPr/>
        </p:nvSpPr>
        <p:spPr>
          <a:xfrm>
            <a:off x="252000" y="1692810"/>
            <a:ext cx="8640000" cy="360000"/>
          </a:xfrm>
          <a:prstGeom prst="rect">
            <a:avLst/>
          </a:prstGeom>
          <a:solidFill>
            <a:srgbClr val="AAD29A"/>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211" tIns="63541" rIns="90211" bIns="63541" numCol="1" spcCol="1270" anchor="ctr" anchorCtr="0">
            <a:noAutofit/>
          </a:bodyPr>
          <a:lstStyle/>
          <a:p>
            <a:pPr defTabSz="622300">
              <a:lnSpc>
                <a:spcPct val="90000"/>
              </a:lnSpc>
              <a:spcBef>
                <a:spcPct val="0"/>
              </a:spcBef>
              <a:spcAft>
                <a:spcPct val="35000"/>
              </a:spcAft>
            </a:pPr>
            <a:r>
              <a:rPr lang="de-DE" sz="1400" b="1" dirty="0">
                <a:solidFill>
                  <a:srgbClr val="4A4A49"/>
                </a:solidFill>
              </a:rPr>
              <a:t>Zieldefinition, Anforderungsanalyse, Lastenheft</a:t>
            </a:r>
          </a:p>
        </p:txBody>
      </p:sp>
      <p:sp>
        <p:nvSpPr>
          <p:cNvPr id="12" name="Freihandform: Form 11">
            <a:extLst>
              <a:ext uri="{FF2B5EF4-FFF2-40B4-BE49-F238E27FC236}">
                <a16:creationId xmlns:a16="http://schemas.microsoft.com/office/drawing/2014/main" id="{0016149E-28DE-4BF6-B282-C3A19508C8EA}"/>
              </a:ext>
            </a:extLst>
          </p:cNvPr>
          <p:cNvSpPr/>
          <p:nvPr/>
        </p:nvSpPr>
        <p:spPr>
          <a:xfrm>
            <a:off x="395536" y="2088509"/>
            <a:ext cx="8640000" cy="689310"/>
          </a:xfrm>
          <a:custGeom>
            <a:avLst/>
            <a:gdLst>
              <a:gd name="connsiteX0" fmla="*/ 0 w 8640000"/>
              <a:gd name="connsiteY0" fmla="*/ 0 h 689310"/>
              <a:gd name="connsiteX1" fmla="*/ 8640000 w 8640000"/>
              <a:gd name="connsiteY1" fmla="*/ 0 h 689310"/>
              <a:gd name="connsiteX2" fmla="*/ 8640000 w 8640000"/>
              <a:gd name="connsiteY2" fmla="*/ 689310 h 689310"/>
              <a:gd name="connsiteX3" fmla="*/ 0 w 8640000"/>
              <a:gd name="connsiteY3" fmla="*/ 689310 h 689310"/>
              <a:gd name="connsiteX4" fmla="*/ 0 w 8640000"/>
              <a:gd name="connsiteY4" fmla="*/ 0 h 68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0" h="689310">
                <a:moveTo>
                  <a:pt x="0" y="0"/>
                </a:moveTo>
                <a:lnTo>
                  <a:pt x="8640000" y="0"/>
                </a:lnTo>
                <a:lnTo>
                  <a:pt x="8640000" y="689310"/>
                </a:lnTo>
                <a:lnTo>
                  <a:pt x="0" y="689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3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de-DE" sz="1200" kern="1200" dirty="0"/>
              <a:t>Projektunterstützung und Projektmanagement</a:t>
            </a:r>
          </a:p>
          <a:p>
            <a:pPr marL="114300" lvl="1" indent="-114300" algn="l" defTabSz="622300">
              <a:lnSpc>
                <a:spcPct val="90000"/>
              </a:lnSpc>
              <a:spcBef>
                <a:spcPct val="0"/>
              </a:spcBef>
              <a:spcAft>
                <a:spcPct val="20000"/>
              </a:spcAft>
              <a:buChar char="•"/>
            </a:pPr>
            <a:r>
              <a:rPr lang="de-DE" sz="1200" kern="1200" dirty="0"/>
              <a:t>Interviews, Analyse bestehender Prozess- und Informationsstrukturen</a:t>
            </a:r>
          </a:p>
          <a:p>
            <a:pPr marL="114300" lvl="1" indent="-114300" algn="l" defTabSz="622300">
              <a:lnSpc>
                <a:spcPct val="90000"/>
              </a:lnSpc>
              <a:spcBef>
                <a:spcPct val="0"/>
              </a:spcBef>
              <a:spcAft>
                <a:spcPct val="20000"/>
              </a:spcAft>
              <a:buChar char="•"/>
            </a:pPr>
            <a:r>
              <a:rPr lang="de-DE" sz="1200" kern="1200" dirty="0"/>
              <a:t>Ableitung von Anforderungen, Ausarbeitung Ausschreibungsdokumente</a:t>
            </a:r>
          </a:p>
        </p:txBody>
      </p:sp>
      <p:sp>
        <p:nvSpPr>
          <p:cNvPr id="13" name="Rechteck 12">
            <a:extLst>
              <a:ext uri="{FF2B5EF4-FFF2-40B4-BE49-F238E27FC236}">
                <a16:creationId xmlns:a16="http://schemas.microsoft.com/office/drawing/2014/main" id="{E1A8D1A4-600A-46BF-9BF9-A7CCFA6AEB17}"/>
              </a:ext>
            </a:extLst>
          </p:cNvPr>
          <p:cNvSpPr/>
          <p:nvPr/>
        </p:nvSpPr>
        <p:spPr>
          <a:xfrm>
            <a:off x="252000" y="2752179"/>
            <a:ext cx="8640000" cy="360000"/>
          </a:xfrm>
          <a:prstGeom prst="rect">
            <a:avLst/>
          </a:prstGeom>
          <a:solidFill>
            <a:srgbClr val="AAD29A"/>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211" tIns="63541" rIns="90211" bIns="63541" numCol="1" spcCol="1270" anchor="ctr" anchorCtr="0">
            <a:noAutofit/>
          </a:bodyPr>
          <a:lstStyle/>
          <a:p>
            <a:pPr defTabSz="622300">
              <a:lnSpc>
                <a:spcPct val="90000"/>
              </a:lnSpc>
              <a:spcBef>
                <a:spcPct val="0"/>
              </a:spcBef>
              <a:spcAft>
                <a:spcPct val="35000"/>
              </a:spcAft>
            </a:pPr>
            <a:r>
              <a:rPr lang="de-DE" sz="1400" b="1" dirty="0">
                <a:solidFill>
                  <a:srgbClr val="4A4A49"/>
                </a:solidFill>
              </a:rPr>
              <a:t>Softwareauswahl</a:t>
            </a:r>
          </a:p>
        </p:txBody>
      </p:sp>
      <p:sp>
        <p:nvSpPr>
          <p:cNvPr id="14" name="Freihandform: Form 13">
            <a:extLst>
              <a:ext uri="{FF2B5EF4-FFF2-40B4-BE49-F238E27FC236}">
                <a16:creationId xmlns:a16="http://schemas.microsoft.com/office/drawing/2014/main" id="{AAF42946-54A1-4E57-BEDF-992B8B3F1613}"/>
              </a:ext>
            </a:extLst>
          </p:cNvPr>
          <p:cNvSpPr/>
          <p:nvPr/>
        </p:nvSpPr>
        <p:spPr>
          <a:xfrm>
            <a:off x="395536" y="3125061"/>
            <a:ext cx="8640000" cy="689310"/>
          </a:xfrm>
          <a:custGeom>
            <a:avLst/>
            <a:gdLst>
              <a:gd name="connsiteX0" fmla="*/ 0 w 8640000"/>
              <a:gd name="connsiteY0" fmla="*/ 0 h 689310"/>
              <a:gd name="connsiteX1" fmla="*/ 8640000 w 8640000"/>
              <a:gd name="connsiteY1" fmla="*/ 0 h 689310"/>
              <a:gd name="connsiteX2" fmla="*/ 8640000 w 8640000"/>
              <a:gd name="connsiteY2" fmla="*/ 689310 h 689310"/>
              <a:gd name="connsiteX3" fmla="*/ 0 w 8640000"/>
              <a:gd name="connsiteY3" fmla="*/ 689310 h 689310"/>
              <a:gd name="connsiteX4" fmla="*/ 0 w 8640000"/>
              <a:gd name="connsiteY4" fmla="*/ 0 h 68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0" h="689310">
                <a:moveTo>
                  <a:pt x="0" y="0"/>
                </a:moveTo>
                <a:lnTo>
                  <a:pt x="8640000" y="0"/>
                </a:lnTo>
                <a:lnTo>
                  <a:pt x="8640000" y="689310"/>
                </a:lnTo>
                <a:lnTo>
                  <a:pt x="0" y="689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3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de-DE" sz="1200" kern="1200" dirty="0"/>
              <a:t>Marktsegmentierung, Softwarebewertung</a:t>
            </a:r>
          </a:p>
          <a:p>
            <a:pPr marL="114300" lvl="1" indent="-114300" algn="l" defTabSz="622300">
              <a:lnSpc>
                <a:spcPct val="90000"/>
              </a:lnSpc>
              <a:spcBef>
                <a:spcPct val="0"/>
              </a:spcBef>
              <a:spcAft>
                <a:spcPct val="20000"/>
              </a:spcAft>
              <a:buChar char="•"/>
            </a:pPr>
            <a:r>
              <a:rPr lang="de-DE" sz="1200" kern="1200" dirty="0"/>
              <a:t>Vorbereitung und Durchführung von Teststellungen</a:t>
            </a:r>
          </a:p>
          <a:p>
            <a:pPr marL="114300" lvl="1" indent="-114300" algn="l" defTabSz="622300">
              <a:lnSpc>
                <a:spcPct val="90000"/>
              </a:lnSpc>
              <a:spcBef>
                <a:spcPct val="0"/>
              </a:spcBef>
              <a:spcAft>
                <a:spcPct val="20000"/>
              </a:spcAft>
              <a:buChar char="•"/>
            </a:pPr>
            <a:r>
              <a:rPr lang="de-DE" sz="1200" kern="1200" dirty="0"/>
              <a:t>Begleitung Implementierung und Betrieb</a:t>
            </a:r>
          </a:p>
        </p:txBody>
      </p:sp>
      <p:sp>
        <p:nvSpPr>
          <p:cNvPr id="15" name="Rechteck 14">
            <a:extLst>
              <a:ext uri="{FF2B5EF4-FFF2-40B4-BE49-F238E27FC236}">
                <a16:creationId xmlns:a16="http://schemas.microsoft.com/office/drawing/2014/main" id="{50F61E85-B90F-4260-8E9F-C77A17BD5339}"/>
              </a:ext>
            </a:extLst>
          </p:cNvPr>
          <p:cNvSpPr/>
          <p:nvPr/>
        </p:nvSpPr>
        <p:spPr>
          <a:xfrm>
            <a:off x="252000" y="3781358"/>
            <a:ext cx="8640000" cy="360000"/>
          </a:xfrm>
          <a:prstGeom prst="rect">
            <a:avLst/>
          </a:prstGeom>
          <a:solidFill>
            <a:srgbClr val="AAD29A"/>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211" tIns="63541" rIns="90211" bIns="63541" numCol="1" spcCol="1270" anchor="ctr" anchorCtr="0">
            <a:noAutofit/>
          </a:bodyPr>
          <a:lstStyle/>
          <a:p>
            <a:pPr defTabSz="622300">
              <a:lnSpc>
                <a:spcPct val="90000"/>
              </a:lnSpc>
              <a:spcBef>
                <a:spcPct val="0"/>
              </a:spcBef>
              <a:spcAft>
                <a:spcPct val="35000"/>
              </a:spcAft>
            </a:pPr>
            <a:r>
              <a:rPr lang="de-DE" sz="1400" b="1" dirty="0">
                <a:solidFill>
                  <a:srgbClr val="4A4A49"/>
                </a:solidFill>
              </a:rPr>
              <a:t>Organisationsberatung</a:t>
            </a:r>
          </a:p>
        </p:txBody>
      </p:sp>
      <p:sp>
        <p:nvSpPr>
          <p:cNvPr id="16" name="Freihandform: Form 15">
            <a:extLst>
              <a:ext uri="{FF2B5EF4-FFF2-40B4-BE49-F238E27FC236}">
                <a16:creationId xmlns:a16="http://schemas.microsoft.com/office/drawing/2014/main" id="{8FA4BC4E-9BAC-411F-A9BC-0D5119317932}"/>
              </a:ext>
            </a:extLst>
          </p:cNvPr>
          <p:cNvSpPr/>
          <p:nvPr/>
        </p:nvSpPr>
        <p:spPr>
          <a:xfrm>
            <a:off x="395536" y="4167123"/>
            <a:ext cx="8640000" cy="456435"/>
          </a:xfrm>
          <a:custGeom>
            <a:avLst/>
            <a:gdLst>
              <a:gd name="connsiteX0" fmla="*/ 0 w 8640000"/>
              <a:gd name="connsiteY0" fmla="*/ 0 h 456435"/>
              <a:gd name="connsiteX1" fmla="*/ 8640000 w 8640000"/>
              <a:gd name="connsiteY1" fmla="*/ 0 h 456435"/>
              <a:gd name="connsiteX2" fmla="*/ 8640000 w 8640000"/>
              <a:gd name="connsiteY2" fmla="*/ 456435 h 456435"/>
              <a:gd name="connsiteX3" fmla="*/ 0 w 8640000"/>
              <a:gd name="connsiteY3" fmla="*/ 456435 h 456435"/>
              <a:gd name="connsiteX4" fmla="*/ 0 w 8640000"/>
              <a:gd name="connsiteY4" fmla="*/ 0 h 45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000" h="456435">
                <a:moveTo>
                  <a:pt x="0" y="0"/>
                </a:moveTo>
                <a:lnTo>
                  <a:pt x="8640000" y="0"/>
                </a:lnTo>
                <a:lnTo>
                  <a:pt x="8640000" y="456435"/>
                </a:lnTo>
                <a:lnTo>
                  <a:pt x="0" y="456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32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de-DE" sz="1200" kern="1200" dirty="0"/>
              <a:t>Organisationsentwicklung, Aufbau Competence Center, Change-Management</a:t>
            </a:r>
          </a:p>
          <a:p>
            <a:pPr marL="114300" lvl="1" indent="-114300" algn="l" defTabSz="622300">
              <a:lnSpc>
                <a:spcPct val="90000"/>
              </a:lnSpc>
              <a:spcBef>
                <a:spcPct val="0"/>
              </a:spcBef>
              <a:spcAft>
                <a:spcPct val="20000"/>
              </a:spcAft>
              <a:buChar char="•"/>
            </a:pPr>
            <a:r>
              <a:rPr lang="de-DE" sz="1200" kern="1200" dirty="0"/>
              <a:t>Gestaltung Rechtestrukturen, Metadatenmodell, Prozesse</a:t>
            </a:r>
          </a:p>
        </p:txBody>
      </p:sp>
      <p:sp>
        <p:nvSpPr>
          <p:cNvPr id="3" name="Fußzeilenplatzhalter 2">
            <a:extLst>
              <a:ext uri="{FF2B5EF4-FFF2-40B4-BE49-F238E27FC236}">
                <a16:creationId xmlns:a16="http://schemas.microsoft.com/office/drawing/2014/main" id="{7EE43631-FFB2-6E30-0700-1457DE699947}"/>
              </a:ext>
            </a:extLst>
          </p:cNvPr>
          <p:cNvSpPr>
            <a:spLocks noGrp="1"/>
          </p:cNvSpPr>
          <p:nvPr>
            <p:ph type="ftr" sz="quarter" idx="3"/>
          </p:nvPr>
        </p:nvSpPr>
        <p:spPr/>
        <p:txBody>
          <a:bodyPr/>
          <a:lstStyle/>
          <a:p>
            <a:r>
              <a:rPr lang="de-DE" dirty="0"/>
              <a:t>Digital Workplace Webinare</a:t>
            </a:r>
          </a:p>
        </p:txBody>
      </p:sp>
    </p:spTree>
    <p:extLst>
      <p:ext uri="{BB962C8B-B14F-4D97-AF65-F5344CB8AC3E}">
        <p14:creationId xmlns:p14="http://schemas.microsoft.com/office/powerpoint/2010/main" val="3764592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B80B044C-0F2C-52B6-91DD-4414F4BFF6E8}"/>
              </a:ext>
            </a:extLst>
          </p:cNvPr>
          <p:cNvSpPr>
            <a:spLocks noGrp="1"/>
          </p:cNvSpPr>
          <p:nvPr>
            <p:ph type="body" sz="quarter" idx="17"/>
          </p:nvPr>
        </p:nvSpPr>
        <p:spPr>
          <a:xfrm>
            <a:off x="443926" y="3790950"/>
            <a:ext cx="8376835" cy="871000"/>
          </a:xfrm>
        </p:spPr>
        <p:txBody>
          <a:bodyPr>
            <a:normAutofit/>
          </a:bodyPr>
          <a:lstStyle/>
          <a:p>
            <a:pPr marL="0" indent="0">
              <a:lnSpc>
                <a:spcPct val="120000"/>
              </a:lnSpc>
              <a:buNone/>
            </a:pPr>
            <a:r>
              <a:rPr lang="de-DE" dirty="0"/>
              <a:t>Zahlreiche </a:t>
            </a:r>
            <a:r>
              <a:rPr lang="de-DE" b="1" dirty="0">
                <a:hlinkClick r:id="rId3"/>
              </a:rPr>
              <a:t>Anbieterprofile</a:t>
            </a:r>
            <a:r>
              <a:rPr lang="de-DE" b="1" dirty="0"/>
              <a:t> </a:t>
            </a:r>
            <a:r>
              <a:rPr lang="de-DE" dirty="0"/>
              <a:t>sowie wichtige Links &amp; Informationen rund um die Marktübersicht Digital Workplace finden Sie </a:t>
            </a:r>
            <a:r>
              <a:rPr lang="de-DE" dirty="0">
                <a:hlinkClick r:id="rId4"/>
              </a:rPr>
              <a:t>hier auf unserer Webseite</a:t>
            </a:r>
            <a:r>
              <a:rPr lang="de-DE" dirty="0"/>
              <a:t>!</a:t>
            </a:r>
          </a:p>
        </p:txBody>
      </p:sp>
      <p:sp>
        <p:nvSpPr>
          <p:cNvPr id="3" name="Titel 2">
            <a:extLst>
              <a:ext uri="{FF2B5EF4-FFF2-40B4-BE49-F238E27FC236}">
                <a16:creationId xmlns:a16="http://schemas.microsoft.com/office/drawing/2014/main" id="{C86F2FDF-7C42-420D-DC0D-5910A8BB7212}"/>
              </a:ext>
            </a:extLst>
          </p:cNvPr>
          <p:cNvSpPr>
            <a:spLocks noGrp="1"/>
          </p:cNvSpPr>
          <p:nvPr>
            <p:ph type="title"/>
          </p:nvPr>
        </p:nvSpPr>
        <p:spPr/>
        <p:txBody>
          <a:bodyPr/>
          <a:lstStyle/>
          <a:p>
            <a:r>
              <a:rPr lang="de-DE" dirty="0"/>
              <a:t>Marktübersicht Digital Workplace</a:t>
            </a:r>
            <a:endParaRPr lang="de-DE" dirty="0">
              <a:hlinkClick r:id="rId5"/>
            </a:endParaRPr>
          </a:p>
        </p:txBody>
      </p:sp>
      <p:sp>
        <p:nvSpPr>
          <p:cNvPr id="2" name="Fußzeilenplatzhalter 1">
            <a:extLst>
              <a:ext uri="{FF2B5EF4-FFF2-40B4-BE49-F238E27FC236}">
                <a16:creationId xmlns:a16="http://schemas.microsoft.com/office/drawing/2014/main" id="{753CA4B4-58C8-6F39-8C74-81950C26CA1F}"/>
              </a:ext>
            </a:extLst>
          </p:cNvPr>
          <p:cNvSpPr>
            <a:spLocks noGrp="1"/>
          </p:cNvSpPr>
          <p:nvPr>
            <p:ph type="ftr" sz="quarter" idx="3"/>
          </p:nvPr>
        </p:nvSpPr>
        <p:spPr/>
        <p:txBody>
          <a:bodyPr/>
          <a:lstStyle/>
          <a:p>
            <a:r>
              <a:rPr lang="de-DE" dirty="0"/>
              <a:t>Digital Workplace Webinare</a:t>
            </a:r>
          </a:p>
        </p:txBody>
      </p:sp>
      <p:pic>
        <p:nvPicPr>
          <p:cNvPr id="9" name="Grafik 8">
            <a:hlinkClick r:id="rId6"/>
            <a:extLst>
              <a:ext uri="{FF2B5EF4-FFF2-40B4-BE49-F238E27FC236}">
                <a16:creationId xmlns:a16="http://schemas.microsoft.com/office/drawing/2014/main" id="{7DF60A28-657F-DC3E-5A3B-9D7093BE60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599" y="830473"/>
            <a:ext cx="2130661" cy="2592000"/>
          </a:xfrm>
          <a:prstGeom prst="rect">
            <a:avLst/>
          </a:prstGeom>
          <a:ln>
            <a:noFill/>
          </a:ln>
          <a:effectLst>
            <a:outerShdw blurRad="292100" dist="139700" dir="2700000" algn="tl" rotWithShape="0">
              <a:srgbClr val="333333">
                <a:alpha val="65000"/>
              </a:srgbClr>
            </a:outerShdw>
          </a:effectLst>
        </p:spPr>
      </p:pic>
      <p:pic>
        <p:nvPicPr>
          <p:cNvPr id="14" name="Grafik 13">
            <a:hlinkClick r:id="rId8"/>
            <a:extLst>
              <a:ext uri="{FF2B5EF4-FFF2-40B4-BE49-F238E27FC236}">
                <a16:creationId xmlns:a16="http://schemas.microsoft.com/office/drawing/2014/main" id="{3A69C522-9756-DBBE-950B-0E6E1C5DD4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25067" y="830473"/>
            <a:ext cx="2118000" cy="2592000"/>
          </a:xfrm>
          <a:prstGeom prst="rect">
            <a:avLst/>
          </a:prstGeom>
          <a:ln>
            <a:noFill/>
          </a:ln>
          <a:effectLst>
            <a:outerShdw blurRad="292100" dist="139700" dir="2700000" algn="tl" rotWithShape="0">
              <a:srgbClr val="333333">
                <a:alpha val="65000"/>
              </a:srgbClr>
            </a:outerShdw>
          </a:effectLst>
        </p:spPr>
      </p:pic>
      <p:pic>
        <p:nvPicPr>
          <p:cNvPr id="18" name="Grafik 17">
            <a:hlinkClick r:id="rId10"/>
            <a:extLst>
              <a:ext uri="{FF2B5EF4-FFF2-40B4-BE49-F238E27FC236}">
                <a16:creationId xmlns:a16="http://schemas.microsoft.com/office/drawing/2014/main" id="{F1541F9F-AD0B-E152-C19F-25D11AFD8EC4}"/>
              </a:ext>
            </a:extLst>
          </p:cNvPr>
          <p:cNvPicPr>
            <a:picLocks noChangeAspect="1"/>
          </p:cNvPicPr>
          <p:nvPr/>
        </p:nvPicPr>
        <p:blipFill>
          <a:blip r:embed="rId11"/>
          <a:stretch>
            <a:fillRect/>
          </a:stretch>
        </p:blipFill>
        <p:spPr>
          <a:xfrm>
            <a:off x="6111874" y="826032"/>
            <a:ext cx="2183068" cy="259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061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2BD26-F05E-2126-55C8-9F137E588D6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FA9AF1B-B6A1-DCFC-C506-113CCC40A72B}"/>
              </a:ext>
            </a:extLst>
          </p:cNvPr>
          <p:cNvSpPr>
            <a:spLocks noGrp="1"/>
          </p:cNvSpPr>
          <p:nvPr>
            <p:ph type="title"/>
          </p:nvPr>
        </p:nvSpPr>
        <p:spPr/>
        <p:txBody>
          <a:bodyPr/>
          <a:lstStyle/>
          <a:p>
            <a:r>
              <a:rPr lang="de-DE" dirty="0"/>
              <a:t>Die Webinar Plattform</a:t>
            </a:r>
          </a:p>
        </p:txBody>
      </p:sp>
      <p:sp>
        <p:nvSpPr>
          <p:cNvPr id="23" name="Rechteck 22">
            <a:extLst>
              <a:ext uri="{FF2B5EF4-FFF2-40B4-BE49-F238E27FC236}">
                <a16:creationId xmlns:a16="http://schemas.microsoft.com/office/drawing/2014/main" id="{001A06E3-E3E6-DE66-E94B-6925636EA355}"/>
              </a:ext>
            </a:extLst>
          </p:cNvPr>
          <p:cNvSpPr/>
          <p:nvPr/>
        </p:nvSpPr>
        <p:spPr>
          <a:xfrm>
            <a:off x="6844153" y="3713258"/>
            <a:ext cx="1825593" cy="810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Fußzeilenplatzhalter 1">
            <a:extLst>
              <a:ext uri="{FF2B5EF4-FFF2-40B4-BE49-F238E27FC236}">
                <a16:creationId xmlns:a16="http://schemas.microsoft.com/office/drawing/2014/main" id="{1A6092EE-A691-EB0C-C307-A6CE5BEBDA07}"/>
              </a:ext>
            </a:extLst>
          </p:cNvPr>
          <p:cNvSpPr>
            <a:spLocks noGrp="1"/>
          </p:cNvSpPr>
          <p:nvPr>
            <p:ph type="ftr" sz="quarter" idx="3"/>
          </p:nvPr>
        </p:nvSpPr>
        <p:spPr/>
        <p:txBody>
          <a:bodyPr/>
          <a:lstStyle/>
          <a:p>
            <a:r>
              <a:rPr lang="de-DE" dirty="0"/>
              <a:t>Digital Workplace Webinare</a:t>
            </a:r>
          </a:p>
        </p:txBody>
      </p:sp>
      <p:pic>
        <p:nvPicPr>
          <p:cNvPr id="7" name="Grafik 6" descr="Ein Bild, das Text, Menschliches Gesicht, Multimedia, Video enthält.&#10;&#10;Automatisch generierte Beschreibung">
            <a:extLst>
              <a:ext uri="{FF2B5EF4-FFF2-40B4-BE49-F238E27FC236}">
                <a16:creationId xmlns:a16="http://schemas.microsoft.com/office/drawing/2014/main" id="{874C3486-1B85-FC23-670F-3AE74278F3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41683" y="632866"/>
            <a:ext cx="7284464" cy="4412130"/>
          </a:xfrm>
          <a:prstGeom prst="rect">
            <a:avLst/>
          </a:prstGeom>
        </p:spPr>
      </p:pic>
      <p:sp>
        <p:nvSpPr>
          <p:cNvPr id="8" name="Pfeil: nach unten 7">
            <a:extLst>
              <a:ext uri="{FF2B5EF4-FFF2-40B4-BE49-F238E27FC236}">
                <a16:creationId xmlns:a16="http://schemas.microsoft.com/office/drawing/2014/main" id="{E7F6FA95-053A-6F83-121C-B70E00A1BE9D}"/>
              </a:ext>
            </a:extLst>
          </p:cNvPr>
          <p:cNvSpPr/>
          <p:nvPr/>
        </p:nvSpPr>
        <p:spPr>
          <a:xfrm>
            <a:off x="3673869" y="4002283"/>
            <a:ext cx="169049" cy="599461"/>
          </a:xfrm>
          <a:prstGeom prst="downArrow">
            <a:avLst/>
          </a:prstGeom>
          <a:solidFill>
            <a:srgbClr val="FFE7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descr="Ein Bild, das Text, Screenshot, Software, Webseite enthält.&#10;&#10;Automatisch generierte Beschreibung">
            <a:extLst>
              <a:ext uri="{FF2B5EF4-FFF2-40B4-BE49-F238E27FC236}">
                <a16:creationId xmlns:a16="http://schemas.microsoft.com/office/drawing/2014/main" id="{F9E9B322-4585-621B-271A-A3E062AA16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7288" y="0"/>
            <a:ext cx="2087595" cy="5143500"/>
          </a:xfrm>
          <a:prstGeom prst="rect">
            <a:avLst/>
          </a:prstGeom>
        </p:spPr>
      </p:pic>
      <p:sp>
        <p:nvSpPr>
          <p:cNvPr id="11" name="Pfeil: nach unten 10">
            <a:extLst>
              <a:ext uri="{FF2B5EF4-FFF2-40B4-BE49-F238E27FC236}">
                <a16:creationId xmlns:a16="http://schemas.microsoft.com/office/drawing/2014/main" id="{C0B7B183-58C7-B0C7-8F02-FEC21D04ED8D}"/>
              </a:ext>
            </a:extLst>
          </p:cNvPr>
          <p:cNvSpPr/>
          <p:nvPr/>
        </p:nvSpPr>
        <p:spPr>
          <a:xfrm>
            <a:off x="4651091" y="4002283"/>
            <a:ext cx="169049" cy="599461"/>
          </a:xfrm>
          <a:prstGeom prst="downArrow">
            <a:avLst/>
          </a:prstGeom>
          <a:solidFill>
            <a:srgbClr val="FFE7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descr="Ein Bild, das Text, Screenshot, Software, Betriebssystem enthält.&#10;&#10;Automatisch generierte Beschreibung">
            <a:extLst>
              <a:ext uri="{FF2B5EF4-FFF2-40B4-BE49-F238E27FC236}">
                <a16:creationId xmlns:a16="http://schemas.microsoft.com/office/drawing/2014/main" id="{126A34F3-B349-FD15-60F5-7CABC205D53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94263" y="-29142"/>
            <a:ext cx="3428987" cy="5201784"/>
          </a:xfrm>
          <a:prstGeom prst="rect">
            <a:avLst/>
          </a:prstGeom>
        </p:spPr>
      </p:pic>
      <p:sp>
        <p:nvSpPr>
          <p:cNvPr id="14" name="Pfeil: nach unten 13">
            <a:extLst>
              <a:ext uri="{FF2B5EF4-FFF2-40B4-BE49-F238E27FC236}">
                <a16:creationId xmlns:a16="http://schemas.microsoft.com/office/drawing/2014/main" id="{EE86609D-C39F-2B13-F33A-7FE57F8E35F1}"/>
              </a:ext>
            </a:extLst>
          </p:cNvPr>
          <p:cNvSpPr/>
          <p:nvPr/>
        </p:nvSpPr>
        <p:spPr>
          <a:xfrm>
            <a:off x="4162480" y="3713259"/>
            <a:ext cx="169049" cy="453068"/>
          </a:xfrm>
          <a:prstGeom prst="downArrow">
            <a:avLst/>
          </a:prstGeom>
          <a:solidFill>
            <a:srgbClr val="FFE7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descr="Ein Bild, das Screenshot, Text, Multimedia-Software, Logo enthält.&#10;&#10;Automatisch generierte Beschreibung">
            <a:extLst>
              <a:ext uri="{FF2B5EF4-FFF2-40B4-BE49-F238E27FC236}">
                <a16:creationId xmlns:a16="http://schemas.microsoft.com/office/drawing/2014/main" id="{BEA2CF2D-01AD-D5F8-D751-F05EFA725F8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140547" y="4222217"/>
            <a:ext cx="2657186" cy="496888"/>
          </a:xfrm>
          <a:prstGeom prst="rect">
            <a:avLst/>
          </a:prstGeom>
        </p:spPr>
      </p:pic>
    </p:spTree>
    <p:extLst>
      <p:ext uri="{BB962C8B-B14F-4D97-AF65-F5344CB8AC3E}">
        <p14:creationId xmlns:p14="http://schemas.microsoft.com/office/powerpoint/2010/main" val="38971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249"/>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999"/>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C833298-7491-B9F2-1B0F-CA8289587308}"/>
              </a:ext>
            </a:extLst>
          </p:cNvPr>
          <p:cNvSpPr>
            <a:spLocks noGrp="1"/>
          </p:cNvSpPr>
          <p:nvPr>
            <p:ph type="body" sz="quarter" idx="18"/>
          </p:nvPr>
        </p:nvSpPr>
        <p:spPr>
          <a:xfrm>
            <a:off x="3844086" y="1417744"/>
            <a:ext cx="4104000" cy="2338798"/>
          </a:xfrm>
        </p:spPr>
        <p:txBody>
          <a:bodyPr>
            <a:noAutofit/>
          </a:bodyPr>
          <a:lstStyle/>
          <a:p>
            <a:pPr marL="0" indent="0">
              <a:lnSpc>
                <a:spcPct val="100000"/>
              </a:lnSpc>
              <a:buNone/>
            </a:pPr>
            <a:r>
              <a:rPr lang="de-DE" sz="1600" dirty="0"/>
              <a:t>BARC-Research bietet aktuelles und neutrales Marktwissen. Die Research Notes, Anwenderbefragungen und Studien sind der ideale Startpunkt um sich einen umfassenden Überblick zu relevanten Themen im Business-Software Segment zu verschaffen. </a:t>
            </a:r>
          </a:p>
        </p:txBody>
      </p:sp>
      <p:sp>
        <p:nvSpPr>
          <p:cNvPr id="2" name="Titel 1">
            <a:extLst>
              <a:ext uri="{FF2B5EF4-FFF2-40B4-BE49-F238E27FC236}">
                <a16:creationId xmlns:a16="http://schemas.microsoft.com/office/drawing/2014/main" id="{E7B37B48-6FEA-409E-8CB5-5CC706AA1620}"/>
              </a:ext>
            </a:extLst>
          </p:cNvPr>
          <p:cNvSpPr>
            <a:spLocks noGrp="1"/>
          </p:cNvSpPr>
          <p:nvPr>
            <p:ph type="title"/>
          </p:nvPr>
        </p:nvSpPr>
        <p:spPr/>
        <p:txBody>
          <a:bodyPr/>
          <a:lstStyle/>
          <a:p>
            <a:r>
              <a:rPr lang="de-DE" dirty="0"/>
              <a:t>BARC-Research</a:t>
            </a:r>
          </a:p>
        </p:txBody>
      </p:sp>
      <p:grpSp>
        <p:nvGrpSpPr>
          <p:cNvPr id="9" name="Gruppieren 8">
            <a:extLst>
              <a:ext uri="{FF2B5EF4-FFF2-40B4-BE49-F238E27FC236}">
                <a16:creationId xmlns:a16="http://schemas.microsoft.com/office/drawing/2014/main" id="{2CB5CEF6-C063-43BC-B573-230D9E7B19D1}"/>
              </a:ext>
            </a:extLst>
          </p:cNvPr>
          <p:cNvGrpSpPr/>
          <p:nvPr/>
        </p:nvGrpSpPr>
        <p:grpSpPr>
          <a:xfrm>
            <a:off x="1605853" y="2079329"/>
            <a:ext cx="915043" cy="891773"/>
            <a:chOff x="5183409" y="923326"/>
            <a:chExt cx="569407" cy="554927"/>
          </a:xfrm>
          <a:solidFill>
            <a:schemeClr val="accent1"/>
          </a:solidFill>
        </p:grpSpPr>
        <p:sp>
          <p:nvSpPr>
            <p:cNvPr id="19" name="Ellipse 18">
              <a:extLst>
                <a:ext uri="{FF2B5EF4-FFF2-40B4-BE49-F238E27FC236}">
                  <a16:creationId xmlns:a16="http://schemas.microsoft.com/office/drawing/2014/main" id="{8CD77485-6227-4E3C-8DC4-BB239F051ED9}"/>
                </a:ext>
              </a:extLst>
            </p:cNvPr>
            <p:cNvSpPr/>
            <p:nvPr/>
          </p:nvSpPr>
          <p:spPr>
            <a:xfrm>
              <a:off x="5183409" y="923326"/>
              <a:ext cx="569407" cy="554927"/>
            </a:xfrm>
            <a:prstGeom prst="ellipse">
              <a:avLst/>
            </a:prstGeom>
            <a:grpFill/>
            <a:ln>
              <a:solidFill>
                <a:schemeClr val="accent1"/>
              </a:solidFill>
            </a:ln>
            <a:effectLst>
              <a:outerShdw blurRad="25400" dist="38100" dir="4800000" sx="95000" sy="95000" algn="t" rotWithShape="0">
                <a:prstClr val="black">
                  <a:alpha val="31000"/>
                </a:prstClr>
              </a:outerShdw>
            </a:effectLst>
          </p:spPr>
          <p:txBody>
            <a:bodyPr vert="horz" lIns="91440" tIns="45720" rIns="91440" bIns="45720" rtlCol="0">
              <a:normAutofit/>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20" name="Grafik 19">
              <a:extLst>
                <a:ext uri="{FF2B5EF4-FFF2-40B4-BE49-F238E27FC236}">
                  <a16:creationId xmlns:a16="http://schemas.microsoft.com/office/drawing/2014/main" id="{CDBB9F5A-033C-4290-8D65-547A1A3129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91821" y="1024498"/>
              <a:ext cx="352582" cy="352582"/>
            </a:xfrm>
            <a:prstGeom prst="rect">
              <a:avLst/>
            </a:prstGeom>
          </p:spPr>
        </p:pic>
      </p:grpSp>
      <p:grpSp>
        <p:nvGrpSpPr>
          <p:cNvPr id="10" name="Gruppieren 9">
            <a:extLst>
              <a:ext uri="{FF2B5EF4-FFF2-40B4-BE49-F238E27FC236}">
                <a16:creationId xmlns:a16="http://schemas.microsoft.com/office/drawing/2014/main" id="{3ADD2AF4-786A-44B2-8D5C-361F8333BAA0}"/>
              </a:ext>
            </a:extLst>
          </p:cNvPr>
          <p:cNvGrpSpPr/>
          <p:nvPr/>
        </p:nvGrpSpPr>
        <p:grpSpPr>
          <a:xfrm>
            <a:off x="1253022" y="3110454"/>
            <a:ext cx="406047" cy="395721"/>
            <a:chOff x="3523943" y="935239"/>
            <a:chExt cx="569407" cy="554927"/>
          </a:xfrm>
          <a:effectLst/>
        </p:grpSpPr>
        <p:sp>
          <p:nvSpPr>
            <p:cNvPr id="17" name="Ellipse 16">
              <a:extLst>
                <a:ext uri="{FF2B5EF4-FFF2-40B4-BE49-F238E27FC236}">
                  <a16:creationId xmlns:a16="http://schemas.microsoft.com/office/drawing/2014/main" id="{2159A2C1-4E6B-45A7-9CE0-195025DAD4C7}"/>
                </a:ext>
              </a:extLst>
            </p:cNvPr>
            <p:cNvSpPr/>
            <p:nvPr/>
          </p:nvSpPr>
          <p:spPr>
            <a:xfrm>
              <a:off x="3523943" y="935239"/>
              <a:ext cx="569407" cy="554927"/>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8" name="Grafik 17">
              <a:extLst>
                <a:ext uri="{FF2B5EF4-FFF2-40B4-BE49-F238E27FC236}">
                  <a16:creationId xmlns:a16="http://schemas.microsoft.com/office/drawing/2014/main" id="{D6B9C61D-042B-455C-A7E3-BDEED645CB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8059" y="1043226"/>
              <a:ext cx="441177" cy="338953"/>
            </a:xfrm>
            <a:prstGeom prst="rect">
              <a:avLst/>
            </a:prstGeom>
          </p:spPr>
        </p:pic>
      </p:grpSp>
      <p:grpSp>
        <p:nvGrpSpPr>
          <p:cNvPr id="11" name="Gruppieren 10">
            <a:extLst>
              <a:ext uri="{FF2B5EF4-FFF2-40B4-BE49-F238E27FC236}">
                <a16:creationId xmlns:a16="http://schemas.microsoft.com/office/drawing/2014/main" id="{23DB725C-9657-48BC-8B12-C7CC400ADCDD}"/>
              </a:ext>
            </a:extLst>
          </p:cNvPr>
          <p:cNvGrpSpPr/>
          <p:nvPr/>
        </p:nvGrpSpPr>
        <p:grpSpPr>
          <a:xfrm>
            <a:off x="1860349" y="3112680"/>
            <a:ext cx="406047" cy="395721"/>
            <a:chOff x="4688709" y="935240"/>
            <a:chExt cx="569407" cy="554927"/>
          </a:xfrm>
          <a:solidFill>
            <a:srgbClr val="598FDC"/>
          </a:solidFill>
        </p:grpSpPr>
        <p:sp>
          <p:nvSpPr>
            <p:cNvPr id="15" name="Ellipse 14">
              <a:extLst>
                <a:ext uri="{FF2B5EF4-FFF2-40B4-BE49-F238E27FC236}">
                  <a16:creationId xmlns:a16="http://schemas.microsoft.com/office/drawing/2014/main" id="{5634A5A5-E84D-4696-84F1-91C51F8D6AB5}"/>
                </a:ext>
              </a:extLst>
            </p:cNvPr>
            <p:cNvSpPr/>
            <p:nvPr/>
          </p:nvSpPr>
          <p:spPr>
            <a:xfrm>
              <a:off x="4688709" y="935240"/>
              <a:ext cx="569407" cy="554927"/>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6" name="Grafik 15">
              <a:extLst>
                <a:ext uri="{FF2B5EF4-FFF2-40B4-BE49-F238E27FC236}">
                  <a16:creationId xmlns:a16="http://schemas.microsoft.com/office/drawing/2014/main" id="{A4E1CF35-21D5-4EC6-8B16-28FC157319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2586" y="1038528"/>
              <a:ext cx="341651" cy="348350"/>
            </a:xfrm>
            <a:prstGeom prst="rect">
              <a:avLst/>
            </a:prstGeom>
          </p:spPr>
        </p:pic>
      </p:grpSp>
      <p:grpSp>
        <p:nvGrpSpPr>
          <p:cNvPr id="12" name="Gruppieren 11">
            <a:extLst>
              <a:ext uri="{FF2B5EF4-FFF2-40B4-BE49-F238E27FC236}">
                <a16:creationId xmlns:a16="http://schemas.microsoft.com/office/drawing/2014/main" id="{57A22C3A-EF5E-41EB-BBC5-883E044FF3BC}"/>
              </a:ext>
            </a:extLst>
          </p:cNvPr>
          <p:cNvGrpSpPr/>
          <p:nvPr/>
        </p:nvGrpSpPr>
        <p:grpSpPr>
          <a:xfrm>
            <a:off x="2467676" y="3114788"/>
            <a:ext cx="406047" cy="395721"/>
            <a:chOff x="3634144" y="935240"/>
            <a:chExt cx="569407" cy="554927"/>
          </a:xfrm>
          <a:solidFill>
            <a:srgbClr val="598FDC"/>
          </a:solidFill>
        </p:grpSpPr>
        <p:sp>
          <p:nvSpPr>
            <p:cNvPr id="13" name="Ellipse 12">
              <a:extLst>
                <a:ext uri="{FF2B5EF4-FFF2-40B4-BE49-F238E27FC236}">
                  <a16:creationId xmlns:a16="http://schemas.microsoft.com/office/drawing/2014/main" id="{5E92A7BB-1322-45FA-AB5A-727C26C22785}"/>
                </a:ext>
              </a:extLst>
            </p:cNvPr>
            <p:cNvSpPr/>
            <p:nvPr/>
          </p:nvSpPr>
          <p:spPr>
            <a:xfrm>
              <a:off x="3634144" y="935240"/>
              <a:ext cx="569407" cy="554927"/>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4" name="Grafik 13">
              <a:extLst>
                <a:ext uri="{FF2B5EF4-FFF2-40B4-BE49-F238E27FC236}">
                  <a16:creationId xmlns:a16="http://schemas.microsoft.com/office/drawing/2014/main" id="{FF1472AE-B72A-4C32-B0A5-2607396F1D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36901" y="1010980"/>
              <a:ext cx="363892" cy="403446"/>
            </a:xfrm>
            <a:prstGeom prst="rect">
              <a:avLst/>
            </a:prstGeom>
            <a:effectLst/>
          </p:spPr>
        </p:pic>
      </p:grpSp>
      <p:sp>
        <p:nvSpPr>
          <p:cNvPr id="8" name="Textfeld 7">
            <a:extLst>
              <a:ext uri="{FF2B5EF4-FFF2-40B4-BE49-F238E27FC236}">
                <a16:creationId xmlns:a16="http://schemas.microsoft.com/office/drawing/2014/main" id="{D2894844-7D67-4F79-82EF-B5EE8DAC0BDA}"/>
              </a:ext>
            </a:extLst>
          </p:cNvPr>
          <p:cNvSpPr txBox="1"/>
          <p:nvPr/>
        </p:nvSpPr>
        <p:spPr>
          <a:xfrm>
            <a:off x="1091263" y="1632991"/>
            <a:ext cx="1944216" cy="369332"/>
          </a:xfrm>
          <a:prstGeom prst="rect">
            <a:avLst/>
          </a:prstGeom>
          <a:noFill/>
        </p:spPr>
        <p:txBody>
          <a:bodyPr wrap="square" rtlCol="0">
            <a:spAutoFit/>
          </a:bodyPr>
          <a:lstStyle/>
          <a:p>
            <a:pPr algn="ctr"/>
            <a:r>
              <a:rPr lang="de-DE" b="1" dirty="0">
                <a:solidFill>
                  <a:srgbClr val="4A4A49"/>
                </a:solidFill>
              </a:rPr>
              <a:t>Research</a:t>
            </a:r>
          </a:p>
        </p:txBody>
      </p:sp>
      <p:sp>
        <p:nvSpPr>
          <p:cNvPr id="3" name="Fußzeilenplatzhalter 2">
            <a:extLst>
              <a:ext uri="{FF2B5EF4-FFF2-40B4-BE49-F238E27FC236}">
                <a16:creationId xmlns:a16="http://schemas.microsoft.com/office/drawing/2014/main" id="{6905AE01-10CA-F232-D3CA-4430DEA8A888}"/>
              </a:ext>
            </a:extLst>
          </p:cNvPr>
          <p:cNvSpPr>
            <a:spLocks noGrp="1"/>
          </p:cNvSpPr>
          <p:nvPr>
            <p:ph type="ftr" sz="quarter" idx="3"/>
          </p:nvPr>
        </p:nvSpPr>
        <p:spPr/>
        <p:txBody>
          <a:bodyPr/>
          <a:lstStyle/>
          <a:p>
            <a:r>
              <a:rPr lang="de-DE" dirty="0"/>
              <a:t>Digital Workplace Webinare</a:t>
            </a:r>
          </a:p>
        </p:txBody>
      </p:sp>
    </p:spTree>
    <p:extLst>
      <p:ext uri="{BB962C8B-B14F-4D97-AF65-F5344CB8AC3E}">
        <p14:creationId xmlns:p14="http://schemas.microsoft.com/office/powerpoint/2010/main" val="2760244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C833298-7491-B9F2-1B0F-CA8289587308}"/>
              </a:ext>
            </a:extLst>
          </p:cNvPr>
          <p:cNvSpPr>
            <a:spLocks noGrp="1"/>
          </p:cNvSpPr>
          <p:nvPr>
            <p:ph type="body" sz="quarter" idx="18"/>
          </p:nvPr>
        </p:nvSpPr>
        <p:spPr>
          <a:xfrm>
            <a:off x="3682330" y="1162410"/>
            <a:ext cx="4265756" cy="2849465"/>
          </a:xfrm>
        </p:spPr>
        <p:txBody>
          <a:bodyPr>
            <a:noAutofit/>
          </a:bodyPr>
          <a:lstStyle/>
          <a:p>
            <a:pPr marL="0" indent="0">
              <a:lnSpc>
                <a:spcPct val="100000"/>
              </a:lnSpc>
              <a:buNone/>
            </a:pPr>
            <a:r>
              <a:rPr lang="de-DE" sz="1600" dirty="0"/>
              <a:t>BARC-Workshops werden kundenindividuell angepasst und von BARC-Analysten auf Wunsch vor Ort durchgeführt. Nach einer Abstimmung der relevanten Themen präsentieren und diskutieren BARC-Analysten typischerweise an einem Tag die relevanten Aspekte mit Fach- und IT-Anwendern im Sinne einer Weiterbildungsveranstaltung oder eines interaktiven Workshops.</a:t>
            </a:r>
          </a:p>
        </p:txBody>
      </p:sp>
      <p:sp>
        <p:nvSpPr>
          <p:cNvPr id="2" name="Titel 1">
            <a:extLst>
              <a:ext uri="{FF2B5EF4-FFF2-40B4-BE49-F238E27FC236}">
                <a16:creationId xmlns:a16="http://schemas.microsoft.com/office/drawing/2014/main" id="{E7B37B48-6FEA-409E-8CB5-5CC706AA1620}"/>
              </a:ext>
            </a:extLst>
          </p:cNvPr>
          <p:cNvSpPr>
            <a:spLocks noGrp="1"/>
          </p:cNvSpPr>
          <p:nvPr>
            <p:ph type="title"/>
          </p:nvPr>
        </p:nvSpPr>
        <p:spPr/>
        <p:txBody>
          <a:bodyPr/>
          <a:lstStyle/>
          <a:p>
            <a:r>
              <a:rPr lang="de-DE" dirty="0"/>
              <a:t>BARC-Workshops</a:t>
            </a:r>
          </a:p>
        </p:txBody>
      </p:sp>
      <p:grpSp>
        <p:nvGrpSpPr>
          <p:cNvPr id="6" name="Gruppieren 5">
            <a:extLst>
              <a:ext uri="{FF2B5EF4-FFF2-40B4-BE49-F238E27FC236}">
                <a16:creationId xmlns:a16="http://schemas.microsoft.com/office/drawing/2014/main" id="{4053332D-4298-465B-9C92-FE434A1E74CE}"/>
              </a:ext>
            </a:extLst>
          </p:cNvPr>
          <p:cNvGrpSpPr/>
          <p:nvPr/>
        </p:nvGrpSpPr>
        <p:grpSpPr>
          <a:xfrm>
            <a:off x="1091263" y="1632991"/>
            <a:ext cx="1944216" cy="1877518"/>
            <a:chOff x="881849" y="1338385"/>
            <a:chExt cx="1944216" cy="1877518"/>
          </a:xfrm>
        </p:grpSpPr>
        <p:grpSp>
          <p:nvGrpSpPr>
            <p:cNvPr id="7" name="Gruppieren 6">
              <a:extLst>
                <a:ext uri="{FF2B5EF4-FFF2-40B4-BE49-F238E27FC236}">
                  <a16:creationId xmlns:a16="http://schemas.microsoft.com/office/drawing/2014/main" id="{D17B2019-6CC1-48D8-99AF-6D89B79D4487}"/>
                </a:ext>
              </a:extLst>
            </p:cNvPr>
            <p:cNvGrpSpPr/>
            <p:nvPr/>
          </p:nvGrpSpPr>
          <p:grpSpPr>
            <a:xfrm>
              <a:off x="1043608" y="1784723"/>
              <a:ext cx="1620701" cy="1431180"/>
              <a:chOff x="1471308" y="893460"/>
              <a:chExt cx="1620701" cy="1431180"/>
            </a:xfrm>
          </p:grpSpPr>
          <p:sp>
            <p:nvSpPr>
              <p:cNvPr id="19" name="Ellipse 18">
                <a:extLst>
                  <a:ext uri="{FF2B5EF4-FFF2-40B4-BE49-F238E27FC236}">
                    <a16:creationId xmlns:a16="http://schemas.microsoft.com/office/drawing/2014/main" id="{8CD77485-6227-4E3C-8DC4-BB239F051ED9}"/>
                  </a:ext>
                </a:extLst>
              </p:cNvPr>
              <p:cNvSpPr/>
              <p:nvPr/>
            </p:nvSpPr>
            <p:spPr>
              <a:xfrm>
                <a:off x="1824139" y="893460"/>
                <a:ext cx="915043" cy="891773"/>
              </a:xfrm>
              <a:prstGeom prst="ellipse">
                <a:avLst/>
              </a:prstGeom>
              <a:solidFill>
                <a:schemeClr val="accent1"/>
              </a:solidFill>
              <a:effectLst>
                <a:outerShdw blurRad="25400" dist="38100" dir="4800000" sx="95000" sy="95000" algn="t" rotWithShape="0">
                  <a:prstClr val="black">
                    <a:alpha val="31000"/>
                  </a:prstClr>
                </a:outerShdw>
              </a:effectLst>
            </p:spPr>
            <p:txBody>
              <a:bodyPr vert="horz" lIns="91440" tIns="45720" rIns="91440" bIns="45720" rtlCol="0">
                <a:normAutofit/>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sp>
            <p:nvSpPr>
              <p:cNvPr id="17" name="Ellipse 16">
                <a:extLst>
                  <a:ext uri="{FF2B5EF4-FFF2-40B4-BE49-F238E27FC236}">
                    <a16:creationId xmlns:a16="http://schemas.microsoft.com/office/drawing/2014/main" id="{2159A2C1-4E6B-45A7-9CE0-195025DAD4C7}"/>
                  </a:ext>
                </a:extLst>
              </p:cNvPr>
              <p:cNvSpPr/>
              <p:nvPr/>
            </p:nvSpPr>
            <p:spPr>
              <a:xfrm>
                <a:off x="1471308" y="1924585"/>
                <a:ext cx="406047" cy="395721"/>
              </a:xfrm>
              <a:prstGeom prst="ellipse">
                <a:avLst/>
              </a:prstGeom>
              <a:solidFill>
                <a:schemeClr val="accent1"/>
              </a:solidFill>
              <a:effectLst>
                <a:outerShdw blurRad="25400" dist="38100" dir="4800000" sx="95000" sy="95000" algn="t" rotWithShape="0">
                  <a:prstClr val="black">
                    <a:alpha val="31000"/>
                  </a:prstClr>
                </a:outerShdw>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grpSp>
            <p:nvGrpSpPr>
              <p:cNvPr id="11" name="Gruppieren 10">
                <a:extLst>
                  <a:ext uri="{FF2B5EF4-FFF2-40B4-BE49-F238E27FC236}">
                    <a16:creationId xmlns:a16="http://schemas.microsoft.com/office/drawing/2014/main" id="{23DB725C-9657-48BC-8B12-C7CC400ADCDD}"/>
                  </a:ext>
                </a:extLst>
              </p:cNvPr>
              <p:cNvGrpSpPr/>
              <p:nvPr/>
            </p:nvGrpSpPr>
            <p:grpSpPr>
              <a:xfrm>
                <a:off x="2078635" y="1926811"/>
                <a:ext cx="406047" cy="395721"/>
                <a:chOff x="4688709" y="935240"/>
                <a:chExt cx="569407" cy="554927"/>
              </a:xfrm>
              <a:solidFill>
                <a:srgbClr val="598FDC"/>
              </a:solidFill>
            </p:grpSpPr>
            <p:sp>
              <p:nvSpPr>
                <p:cNvPr id="15" name="Ellipse 14">
                  <a:extLst>
                    <a:ext uri="{FF2B5EF4-FFF2-40B4-BE49-F238E27FC236}">
                      <a16:creationId xmlns:a16="http://schemas.microsoft.com/office/drawing/2014/main" id="{5634A5A5-E84D-4696-84F1-91C51F8D6AB5}"/>
                    </a:ext>
                  </a:extLst>
                </p:cNvPr>
                <p:cNvSpPr/>
                <p:nvPr/>
              </p:nvSpPr>
              <p:spPr>
                <a:xfrm>
                  <a:off x="4688709" y="935240"/>
                  <a:ext cx="569407" cy="554927"/>
                </a:xfrm>
                <a:prstGeom prst="ellipse">
                  <a:avLst/>
                </a:prstGeom>
                <a:solidFill>
                  <a:schemeClr val="accent1"/>
                </a:solidFill>
                <a:effectLst>
                  <a:outerShdw blurRad="25400" dist="38100" dir="4800000" sx="95000" sy="95000" algn="t" rotWithShape="0">
                    <a:prstClr val="black">
                      <a:alpha val="31000"/>
                    </a:prstClr>
                  </a:outerShdw>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6" name="Grafik 15">
                  <a:extLst>
                    <a:ext uri="{FF2B5EF4-FFF2-40B4-BE49-F238E27FC236}">
                      <a16:creationId xmlns:a16="http://schemas.microsoft.com/office/drawing/2014/main" id="{A4E1CF35-21D5-4EC6-8B16-28FC157319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2586" y="1038528"/>
                  <a:ext cx="341651" cy="348350"/>
                </a:xfrm>
                <a:prstGeom prst="rect">
                  <a:avLst/>
                </a:prstGeom>
              </p:spPr>
            </p:pic>
          </p:grpSp>
          <p:sp>
            <p:nvSpPr>
              <p:cNvPr id="13" name="Ellipse 12">
                <a:extLst>
                  <a:ext uri="{FF2B5EF4-FFF2-40B4-BE49-F238E27FC236}">
                    <a16:creationId xmlns:a16="http://schemas.microsoft.com/office/drawing/2014/main" id="{5E92A7BB-1322-45FA-AB5A-727C26C22785}"/>
                  </a:ext>
                </a:extLst>
              </p:cNvPr>
              <p:cNvSpPr/>
              <p:nvPr/>
            </p:nvSpPr>
            <p:spPr>
              <a:xfrm>
                <a:off x="2685962" y="1928919"/>
                <a:ext cx="406047" cy="395721"/>
              </a:xfrm>
              <a:prstGeom prst="ellipse">
                <a:avLst/>
              </a:prstGeom>
              <a:solidFill>
                <a:schemeClr val="accent1"/>
              </a:solidFill>
              <a:effectLst>
                <a:outerShdw blurRad="25400" dist="38100" dir="4800000" sx="95000" sy="95000" algn="t" rotWithShape="0">
                  <a:prstClr val="black">
                    <a:alpha val="31000"/>
                  </a:prstClr>
                </a:outerShdw>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grpSp>
        <p:sp>
          <p:nvSpPr>
            <p:cNvPr id="8" name="Textfeld 7">
              <a:extLst>
                <a:ext uri="{FF2B5EF4-FFF2-40B4-BE49-F238E27FC236}">
                  <a16:creationId xmlns:a16="http://schemas.microsoft.com/office/drawing/2014/main" id="{D2894844-7D67-4F79-82EF-B5EE8DAC0BDA}"/>
                </a:ext>
              </a:extLst>
            </p:cNvPr>
            <p:cNvSpPr txBox="1"/>
            <p:nvPr/>
          </p:nvSpPr>
          <p:spPr>
            <a:xfrm>
              <a:off x="881849" y="1338385"/>
              <a:ext cx="1944216" cy="369332"/>
            </a:xfrm>
            <a:prstGeom prst="rect">
              <a:avLst/>
            </a:prstGeom>
            <a:noFill/>
          </p:spPr>
          <p:txBody>
            <a:bodyPr wrap="square" rtlCol="0">
              <a:spAutoFit/>
            </a:bodyPr>
            <a:lstStyle/>
            <a:p>
              <a:pPr algn="ctr"/>
              <a:r>
                <a:rPr lang="de-DE" b="1" dirty="0">
                  <a:solidFill>
                    <a:srgbClr val="4A4A49"/>
                  </a:solidFill>
                </a:rPr>
                <a:t>Workshops</a:t>
              </a:r>
            </a:p>
          </p:txBody>
        </p:sp>
      </p:grpSp>
      <p:pic>
        <p:nvPicPr>
          <p:cNvPr id="29" name="Grafik 28">
            <a:extLst>
              <a:ext uri="{FF2B5EF4-FFF2-40B4-BE49-F238E27FC236}">
                <a16:creationId xmlns:a16="http://schemas.microsoft.com/office/drawing/2014/main" id="{A45F258B-AF29-AC72-64B5-FCA28F361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8883" y="2250774"/>
            <a:ext cx="708976" cy="544701"/>
          </a:xfrm>
          <a:prstGeom prst="rect">
            <a:avLst/>
          </a:prstGeom>
        </p:spPr>
      </p:pic>
      <p:pic>
        <p:nvPicPr>
          <p:cNvPr id="30" name="Grafik 29">
            <a:extLst>
              <a:ext uri="{FF2B5EF4-FFF2-40B4-BE49-F238E27FC236}">
                <a16:creationId xmlns:a16="http://schemas.microsoft.com/office/drawing/2014/main" id="{757CF168-E06C-6E95-9EDA-8CC8A3BB84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0149" y="3164464"/>
            <a:ext cx="259493" cy="287699"/>
          </a:xfrm>
          <a:prstGeom prst="rect">
            <a:avLst/>
          </a:prstGeom>
        </p:spPr>
      </p:pic>
      <p:pic>
        <p:nvPicPr>
          <p:cNvPr id="31" name="Grafik 30">
            <a:extLst>
              <a:ext uri="{FF2B5EF4-FFF2-40B4-BE49-F238E27FC236}">
                <a16:creationId xmlns:a16="http://schemas.microsoft.com/office/drawing/2014/main" id="{60B6337A-F259-7B86-447F-4825B7B883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2615" y="3186335"/>
            <a:ext cx="251427" cy="251427"/>
          </a:xfrm>
          <a:prstGeom prst="rect">
            <a:avLst/>
          </a:prstGeom>
        </p:spPr>
      </p:pic>
      <p:sp>
        <p:nvSpPr>
          <p:cNvPr id="3" name="Fußzeilenplatzhalter 2">
            <a:extLst>
              <a:ext uri="{FF2B5EF4-FFF2-40B4-BE49-F238E27FC236}">
                <a16:creationId xmlns:a16="http://schemas.microsoft.com/office/drawing/2014/main" id="{230185C6-9111-BE3B-CE6C-D29E0D20EDA5}"/>
              </a:ext>
            </a:extLst>
          </p:cNvPr>
          <p:cNvSpPr>
            <a:spLocks noGrp="1"/>
          </p:cNvSpPr>
          <p:nvPr>
            <p:ph type="ftr" sz="quarter" idx="3"/>
          </p:nvPr>
        </p:nvSpPr>
        <p:spPr/>
        <p:txBody>
          <a:bodyPr/>
          <a:lstStyle/>
          <a:p>
            <a:r>
              <a:rPr lang="de-DE" dirty="0"/>
              <a:t>Digital Workplace Webinare</a:t>
            </a:r>
          </a:p>
        </p:txBody>
      </p:sp>
    </p:spTree>
    <p:extLst>
      <p:ext uri="{BB962C8B-B14F-4D97-AF65-F5344CB8AC3E}">
        <p14:creationId xmlns:p14="http://schemas.microsoft.com/office/powerpoint/2010/main" val="399731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C833298-7491-B9F2-1B0F-CA8289587308}"/>
              </a:ext>
            </a:extLst>
          </p:cNvPr>
          <p:cNvSpPr>
            <a:spLocks noGrp="1"/>
          </p:cNvSpPr>
          <p:nvPr>
            <p:ph type="body" sz="quarter" idx="18"/>
          </p:nvPr>
        </p:nvSpPr>
        <p:spPr>
          <a:xfrm>
            <a:off x="3682329" y="540631"/>
            <a:ext cx="4370407" cy="4234365"/>
          </a:xfrm>
        </p:spPr>
        <p:txBody>
          <a:bodyPr>
            <a:noAutofit/>
          </a:bodyPr>
          <a:lstStyle/>
          <a:p>
            <a:pPr marL="0" indent="0">
              <a:lnSpc>
                <a:spcPct val="100000"/>
              </a:lnSpc>
              <a:buNone/>
            </a:pPr>
            <a:r>
              <a:rPr lang="de-DE" sz="1600" dirty="0"/>
              <a:t>BARC unterstützt seine Kunden bei der Orientierung und Strategiedefinition neutral, unabhängig und konzentriert auf die spezifische Thematik. </a:t>
            </a:r>
          </a:p>
          <a:p>
            <a:pPr marL="0" indent="0">
              <a:lnSpc>
                <a:spcPct val="100000"/>
              </a:lnSpc>
              <a:buNone/>
            </a:pPr>
            <a:r>
              <a:rPr lang="de-DE" sz="1600" dirty="0"/>
              <a:t>Die Projekte werden individuell mit dem Kunden konzipiert und zielorientiert durchgeführt. BARC steht dabei für unabhängige, technologieneutrale und kritische Bewertung von etablierten und neuen Konzepten, Methoden und Best Practices.</a:t>
            </a:r>
          </a:p>
          <a:p>
            <a:pPr marL="0" indent="0">
              <a:lnSpc>
                <a:spcPct val="100000"/>
              </a:lnSpc>
              <a:buNone/>
            </a:pPr>
            <a:r>
              <a:rPr lang="de-DE" sz="1600" dirty="0"/>
              <a:t>Der BARC-Beratungsansatz fokussiert die vertrauensvolle Zusammenarbeit und schafft Eigenständigkeit anstatt Service-Abhängigkeit.</a:t>
            </a:r>
          </a:p>
        </p:txBody>
      </p:sp>
      <p:sp>
        <p:nvSpPr>
          <p:cNvPr id="2" name="Titel 1">
            <a:extLst>
              <a:ext uri="{FF2B5EF4-FFF2-40B4-BE49-F238E27FC236}">
                <a16:creationId xmlns:a16="http://schemas.microsoft.com/office/drawing/2014/main" id="{E7B37B48-6FEA-409E-8CB5-5CC706AA1620}"/>
              </a:ext>
            </a:extLst>
          </p:cNvPr>
          <p:cNvSpPr>
            <a:spLocks noGrp="1"/>
          </p:cNvSpPr>
          <p:nvPr>
            <p:ph type="title"/>
          </p:nvPr>
        </p:nvSpPr>
        <p:spPr/>
        <p:txBody>
          <a:bodyPr/>
          <a:lstStyle/>
          <a:p>
            <a:r>
              <a:rPr lang="de-DE" dirty="0"/>
              <a:t>BARC-Beratung</a:t>
            </a:r>
          </a:p>
        </p:txBody>
      </p:sp>
      <p:grpSp>
        <p:nvGrpSpPr>
          <p:cNvPr id="6" name="Gruppieren 5">
            <a:extLst>
              <a:ext uri="{FF2B5EF4-FFF2-40B4-BE49-F238E27FC236}">
                <a16:creationId xmlns:a16="http://schemas.microsoft.com/office/drawing/2014/main" id="{4053332D-4298-465B-9C92-FE434A1E74CE}"/>
              </a:ext>
            </a:extLst>
          </p:cNvPr>
          <p:cNvGrpSpPr/>
          <p:nvPr/>
        </p:nvGrpSpPr>
        <p:grpSpPr>
          <a:xfrm>
            <a:off x="1091263" y="1632991"/>
            <a:ext cx="1944216" cy="1877518"/>
            <a:chOff x="881849" y="1338385"/>
            <a:chExt cx="1944216" cy="1877518"/>
          </a:xfrm>
        </p:grpSpPr>
        <p:grpSp>
          <p:nvGrpSpPr>
            <p:cNvPr id="7" name="Gruppieren 6">
              <a:extLst>
                <a:ext uri="{FF2B5EF4-FFF2-40B4-BE49-F238E27FC236}">
                  <a16:creationId xmlns:a16="http://schemas.microsoft.com/office/drawing/2014/main" id="{D17B2019-6CC1-48D8-99AF-6D89B79D4487}"/>
                </a:ext>
              </a:extLst>
            </p:cNvPr>
            <p:cNvGrpSpPr/>
            <p:nvPr/>
          </p:nvGrpSpPr>
          <p:grpSpPr>
            <a:xfrm>
              <a:off x="1043608" y="1784723"/>
              <a:ext cx="1620701" cy="1431180"/>
              <a:chOff x="1471308" y="893460"/>
              <a:chExt cx="1620701" cy="1431180"/>
            </a:xfrm>
          </p:grpSpPr>
          <p:sp>
            <p:nvSpPr>
              <p:cNvPr id="19" name="Ellipse 18">
                <a:extLst>
                  <a:ext uri="{FF2B5EF4-FFF2-40B4-BE49-F238E27FC236}">
                    <a16:creationId xmlns:a16="http://schemas.microsoft.com/office/drawing/2014/main" id="{8CD77485-6227-4E3C-8DC4-BB239F051ED9}"/>
                  </a:ext>
                </a:extLst>
              </p:cNvPr>
              <p:cNvSpPr/>
              <p:nvPr/>
            </p:nvSpPr>
            <p:spPr>
              <a:xfrm>
                <a:off x="1824139" y="893460"/>
                <a:ext cx="915043" cy="891773"/>
              </a:xfrm>
              <a:prstGeom prst="ellipse">
                <a:avLst/>
              </a:prstGeom>
              <a:solidFill>
                <a:schemeClr val="accent1"/>
              </a:solidFill>
              <a:effectLst>
                <a:outerShdw blurRad="25400" dist="38100" dir="4800000" sx="95000" sy="95000" algn="t" rotWithShape="0">
                  <a:prstClr val="black">
                    <a:alpha val="31000"/>
                  </a:prstClr>
                </a:outerShdw>
              </a:effectLst>
            </p:spPr>
            <p:txBody>
              <a:bodyPr vert="horz" lIns="91440" tIns="45720" rIns="91440" bIns="45720" rtlCol="0">
                <a:normAutofit/>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grpSp>
            <p:nvGrpSpPr>
              <p:cNvPr id="10" name="Gruppieren 9">
                <a:extLst>
                  <a:ext uri="{FF2B5EF4-FFF2-40B4-BE49-F238E27FC236}">
                    <a16:creationId xmlns:a16="http://schemas.microsoft.com/office/drawing/2014/main" id="{3ADD2AF4-786A-44B2-8D5C-361F8333BAA0}"/>
                  </a:ext>
                </a:extLst>
              </p:cNvPr>
              <p:cNvGrpSpPr/>
              <p:nvPr/>
            </p:nvGrpSpPr>
            <p:grpSpPr>
              <a:xfrm>
                <a:off x="1471308" y="1924585"/>
                <a:ext cx="406047" cy="395721"/>
                <a:chOff x="3523943" y="935239"/>
                <a:chExt cx="569407" cy="554927"/>
              </a:xfrm>
            </p:grpSpPr>
            <p:sp>
              <p:nvSpPr>
                <p:cNvPr id="17" name="Ellipse 16">
                  <a:extLst>
                    <a:ext uri="{FF2B5EF4-FFF2-40B4-BE49-F238E27FC236}">
                      <a16:creationId xmlns:a16="http://schemas.microsoft.com/office/drawing/2014/main" id="{2159A2C1-4E6B-45A7-9CE0-195025DAD4C7}"/>
                    </a:ext>
                  </a:extLst>
                </p:cNvPr>
                <p:cNvSpPr/>
                <p:nvPr/>
              </p:nvSpPr>
              <p:spPr>
                <a:xfrm>
                  <a:off x="3523943" y="935239"/>
                  <a:ext cx="569407" cy="554927"/>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8" name="Grafik 17">
                  <a:extLst>
                    <a:ext uri="{FF2B5EF4-FFF2-40B4-BE49-F238E27FC236}">
                      <a16:creationId xmlns:a16="http://schemas.microsoft.com/office/drawing/2014/main" id="{D6B9C61D-042B-455C-A7E3-BDEED645CB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8059" y="1043226"/>
                  <a:ext cx="441177" cy="338953"/>
                </a:xfrm>
                <a:prstGeom prst="rect">
                  <a:avLst/>
                </a:prstGeom>
              </p:spPr>
            </p:pic>
          </p:grpSp>
          <p:sp>
            <p:nvSpPr>
              <p:cNvPr id="15" name="Ellipse 14">
                <a:extLst>
                  <a:ext uri="{FF2B5EF4-FFF2-40B4-BE49-F238E27FC236}">
                    <a16:creationId xmlns:a16="http://schemas.microsoft.com/office/drawing/2014/main" id="{5634A5A5-E84D-4696-84F1-91C51F8D6AB5}"/>
                  </a:ext>
                </a:extLst>
              </p:cNvPr>
              <p:cNvSpPr/>
              <p:nvPr/>
            </p:nvSpPr>
            <p:spPr>
              <a:xfrm>
                <a:off x="2078635" y="1926811"/>
                <a:ext cx="406047" cy="395721"/>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grpSp>
            <p:nvGrpSpPr>
              <p:cNvPr id="12" name="Gruppieren 11">
                <a:extLst>
                  <a:ext uri="{FF2B5EF4-FFF2-40B4-BE49-F238E27FC236}">
                    <a16:creationId xmlns:a16="http://schemas.microsoft.com/office/drawing/2014/main" id="{57A22C3A-EF5E-41EB-BBC5-883E044FF3BC}"/>
                  </a:ext>
                </a:extLst>
              </p:cNvPr>
              <p:cNvGrpSpPr/>
              <p:nvPr/>
            </p:nvGrpSpPr>
            <p:grpSpPr>
              <a:xfrm>
                <a:off x="2685962" y="1928919"/>
                <a:ext cx="406047" cy="395721"/>
                <a:chOff x="3634144" y="935240"/>
                <a:chExt cx="569407" cy="554927"/>
              </a:xfrm>
              <a:solidFill>
                <a:srgbClr val="598FDC"/>
              </a:solidFill>
            </p:grpSpPr>
            <p:sp>
              <p:nvSpPr>
                <p:cNvPr id="13" name="Ellipse 12">
                  <a:extLst>
                    <a:ext uri="{FF2B5EF4-FFF2-40B4-BE49-F238E27FC236}">
                      <a16:creationId xmlns:a16="http://schemas.microsoft.com/office/drawing/2014/main" id="{5E92A7BB-1322-45FA-AB5A-727C26C22785}"/>
                    </a:ext>
                  </a:extLst>
                </p:cNvPr>
                <p:cNvSpPr/>
                <p:nvPr/>
              </p:nvSpPr>
              <p:spPr>
                <a:xfrm>
                  <a:off x="3634144" y="935240"/>
                  <a:ext cx="569407" cy="554927"/>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4" name="Grafik 13">
                  <a:extLst>
                    <a:ext uri="{FF2B5EF4-FFF2-40B4-BE49-F238E27FC236}">
                      <a16:creationId xmlns:a16="http://schemas.microsoft.com/office/drawing/2014/main" id="{FF1472AE-B72A-4C32-B0A5-2607396F1D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36901" y="1010980"/>
                  <a:ext cx="363892" cy="403446"/>
                </a:xfrm>
                <a:prstGeom prst="rect">
                  <a:avLst/>
                </a:prstGeom>
              </p:spPr>
            </p:pic>
          </p:grpSp>
        </p:grpSp>
        <p:sp>
          <p:nvSpPr>
            <p:cNvPr id="8" name="Textfeld 7">
              <a:extLst>
                <a:ext uri="{FF2B5EF4-FFF2-40B4-BE49-F238E27FC236}">
                  <a16:creationId xmlns:a16="http://schemas.microsoft.com/office/drawing/2014/main" id="{D2894844-7D67-4F79-82EF-B5EE8DAC0BDA}"/>
                </a:ext>
              </a:extLst>
            </p:cNvPr>
            <p:cNvSpPr txBox="1"/>
            <p:nvPr/>
          </p:nvSpPr>
          <p:spPr>
            <a:xfrm>
              <a:off x="881849" y="1338385"/>
              <a:ext cx="1944216" cy="369332"/>
            </a:xfrm>
            <a:prstGeom prst="rect">
              <a:avLst/>
            </a:prstGeom>
            <a:noFill/>
          </p:spPr>
          <p:txBody>
            <a:bodyPr wrap="square" rtlCol="0">
              <a:spAutoFit/>
            </a:bodyPr>
            <a:lstStyle/>
            <a:p>
              <a:pPr algn="ctr"/>
              <a:r>
                <a:rPr lang="de-DE" b="1" dirty="0">
                  <a:solidFill>
                    <a:srgbClr val="4A4A49"/>
                  </a:solidFill>
                </a:rPr>
                <a:t>Beratung</a:t>
              </a:r>
            </a:p>
          </p:txBody>
        </p:sp>
      </p:grpSp>
      <p:pic>
        <p:nvPicPr>
          <p:cNvPr id="3" name="Grafik 2">
            <a:extLst>
              <a:ext uri="{FF2B5EF4-FFF2-40B4-BE49-F238E27FC236}">
                <a16:creationId xmlns:a16="http://schemas.microsoft.com/office/drawing/2014/main" id="{701C4B7A-211D-0E53-2E1D-C9374CE2F3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4263" y="3187460"/>
            <a:ext cx="251427" cy="251427"/>
          </a:xfrm>
          <a:prstGeom prst="rect">
            <a:avLst/>
          </a:prstGeom>
        </p:spPr>
      </p:pic>
      <p:pic>
        <p:nvPicPr>
          <p:cNvPr id="21" name="Grafik 20">
            <a:extLst>
              <a:ext uri="{FF2B5EF4-FFF2-40B4-BE49-F238E27FC236}">
                <a16:creationId xmlns:a16="http://schemas.microsoft.com/office/drawing/2014/main" id="{6802E2CE-0868-56CB-40BD-92AA49799F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95457" y="2245314"/>
            <a:ext cx="549037" cy="559802"/>
          </a:xfrm>
          <a:prstGeom prst="rect">
            <a:avLst/>
          </a:prstGeom>
        </p:spPr>
      </p:pic>
      <p:sp>
        <p:nvSpPr>
          <p:cNvPr id="5" name="Fußzeilenplatzhalter 4">
            <a:extLst>
              <a:ext uri="{FF2B5EF4-FFF2-40B4-BE49-F238E27FC236}">
                <a16:creationId xmlns:a16="http://schemas.microsoft.com/office/drawing/2014/main" id="{6A6A5986-3FDB-B3E3-490B-17F43CD11DA6}"/>
              </a:ext>
            </a:extLst>
          </p:cNvPr>
          <p:cNvSpPr>
            <a:spLocks noGrp="1"/>
          </p:cNvSpPr>
          <p:nvPr>
            <p:ph type="ftr" sz="quarter" idx="3"/>
          </p:nvPr>
        </p:nvSpPr>
        <p:spPr/>
        <p:txBody>
          <a:bodyPr/>
          <a:lstStyle/>
          <a:p>
            <a:r>
              <a:rPr lang="de-DE" dirty="0"/>
              <a:t>Digital Workplace Webinare</a:t>
            </a:r>
          </a:p>
        </p:txBody>
      </p:sp>
    </p:spTree>
    <p:extLst>
      <p:ext uri="{BB962C8B-B14F-4D97-AF65-F5344CB8AC3E}">
        <p14:creationId xmlns:p14="http://schemas.microsoft.com/office/powerpoint/2010/main" val="2544121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C833298-7491-B9F2-1B0F-CA8289587308}"/>
              </a:ext>
            </a:extLst>
          </p:cNvPr>
          <p:cNvSpPr>
            <a:spLocks noGrp="1"/>
          </p:cNvSpPr>
          <p:nvPr>
            <p:ph type="body" sz="quarter" idx="18"/>
          </p:nvPr>
        </p:nvSpPr>
        <p:spPr>
          <a:xfrm>
            <a:off x="3677392" y="469297"/>
            <a:ext cx="4213586" cy="4204906"/>
          </a:xfrm>
        </p:spPr>
        <p:txBody>
          <a:bodyPr>
            <a:noAutofit/>
          </a:bodyPr>
          <a:lstStyle/>
          <a:p>
            <a:pPr marL="0" indent="0">
              <a:lnSpc>
                <a:spcPct val="100000"/>
              </a:lnSpc>
              <a:spcAft>
                <a:spcPts val="600"/>
              </a:spcAft>
              <a:buNone/>
            </a:pPr>
            <a:r>
              <a:rPr lang="de-DE" sz="1600" dirty="0"/>
              <a:t>BARC-Events bieten einen konzentrierten Überblick über führende Softwarelösungen, zukunftsweisende Entwicklungen und aktuelle Anforderungen sowie Marktentwicklungen zu den verschiedenen Bereichen von Unternehmensapplikationen. </a:t>
            </a:r>
          </a:p>
          <a:p>
            <a:pPr marL="0" indent="0">
              <a:lnSpc>
                <a:spcPct val="100000"/>
              </a:lnSpc>
              <a:spcAft>
                <a:spcPts val="600"/>
              </a:spcAft>
              <a:buNone/>
            </a:pPr>
            <a:r>
              <a:rPr lang="de-DE" sz="1600" dirty="0"/>
              <a:t>Die Teilnehmer haben die Möglichkeit zum ungezwungenen Networking mit Anwendern, Anbietern und BARC-Analysten.</a:t>
            </a:r>
          </a:p>
          <a:p>
            <a:pPr marL="0" indent="0">
              <a:lnSpc>
                <a:spcPct val="100000"/>
              </a:lnSpc>
              <a:spcAft>
                <a:spcPts val="600"/>
              </a:spcAft>
              <a:buNone/>
            </a:pPr>
            <a:r>
              <a:rPr lang="de-DE" sz="1600" dirty="0"/>
              <a:t>Sie erhalten konzentriertes Know-how auf Grundlage des BARC-Research und Projekterfahrung.</a:t>
            </a:r>
          </a:p>
        </p:txBody>
      </p:sp>
      <p:sp>
        <p:nvSpPr>
          <p:cNvPr id="2" name="Titel 1">
            <a:extLst>
              <a:ext uri="{FF2B5EF4-FFF2-40B4-BE49-F238E27FC236}">
                <a16:creationId xmlns:a16="http://schemas.microsoft.com/office/drawing/2014/main" id="{E7B37B48-6FEA-409E-8CB5-5CC706AA1620}"/>
              </a:ext>
            </a:extLst>
          </p:cNvPr>
          <p:cNvSpPr>
            <a:spLocks noGrp="1"/>
          </p:cNvSpPr>
          <p:nvPr>
            <p:ph type="title"/>
          </p:nvPr>
        </p:nvSpPr>
        <p:spPr/>
        <p:txBody>
          <a:bodyPr/>
          <a:lstStyle/>
          <a:p>
            <a:r>
              <a:rPr lang="de-DE" dirty="0"/>
              <a:t>BARC-Events</a:t>
            </a:r>
          </a:p>
        </p:txBody>
      </p:sp>
      <p:grpSp>
        <p:nvGrpSpPr>
          <p:cNvPr id="6" name="Gruppieren 5">
            <a:extLst>
              <a:ext uri="{FF2B5EF4-FFF2-40B4-BE49-F238E27FC236}">
                <a16:creationId xmlns:a16="http://schemas.microsoft.com/office/drawing/2014/main" id="{4053332D-4298-465B-9C92-FE434A1E74CE}"/>
              </a:ext>
            </a:extLst>
          </p:cNvPr>
          <p:cNvGrpSpPr/>
          <p:nvPr/>
        </p:nvGrpSpPr>
        <p:grpSpPr>
          <a:xfrm>
            <a:off x="1091263" y="1632991"/>
            <a:ext cx="1944216" cy="1877518"/>
            <a:chOff x="881849" y="1338385"/>
            <a:chExt cx="1944216" cy="1877518"/>
          </a:xfrm>
        </p:grpSpPr>
        <p:grpSp>
          <p:nvGrpSpPr>
            <p:cNvPr id="7" name="Gruppieren 6">
              <a:extLst>
                <a:ext uri="{FF2B5EF4-FFF2-40B4-BE49-F238E27FC236}">
                  <a16:creationId xmlns:a16="http://schemas.microsoft.com/office/drawing/2014/main" id="{D17B2019-6CC1-48D8-99AF-6D89B79D4487}"/>
                </a:ext>
              </a:extLst>
            </p:cNvPr>
            <p:cNvGrpSpPr/>
            <p:nvPr/>
          </p:nvGrpSpPr>
          <p:grpSpPr>
            <a:xfrm>
              <a:off x="1043608" y="1784723"/>
              <a:ext cx="1620701" cy="1431180"/>
              <a:chOff x="1471308" y="893460"/>
              <a:chExt cx="1620701" cy="1431180"/>
            </a:xfrm>
          </p:grpSpPr>
          <p:sp>
            <p:nvSpPr>
              <p:cNvPr id="19" name="Ellipse 18">
                <a:extLst>
                  <a:ext uri="{FF2B5EF4-FFF2-40B4-BE49-F238E27FC236}">
                    <a16:creationId xmlns:a16="http://schemas.microsoft.com/office/drawing/2014/main" id="{8CD77485-6227-4E3C-8DC4-BB239F051ED9}"/>
                  </a:ext>
                </a:extLst>
              </p:cNvPr>
              <p:cNvSpPr/>
              <p:nvPr/>
            </p:nvSpPr>
            <p:spPr>
              <a:xfrm>
                <a:off x="1824139" y="893460"/>
                <a:ext cx="915043" cy="891773"/>
              </a:xfrm>
              <a:prstGeom prst="ellipse">
                <a:avLst/>
              </a:prstGeom>
              <a:solidFill>
                <a:schemeClr val="accent1"/>
              </a:solidFill>
              <a:effectLst>
                <a:outerShdw blurRad="25400" dist="38100" dir="4800000" sx="95000" sy="95000" algn="t" rotWithShape="0">
                  <a:prstClr val="black">
                    <a:alpha val="31000"/>
                  </a:prstClr>
                </a:outerShdw>
              </a:effectLst>
            </p:spPr>
            <p:txBody>
              <a:bodyPr vert="horz" lIns="91440" tIns="45720" rIns="91440" bIns="45720" rtlCol="0">
                <a:normAutofit/>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grpSp>
            <p:nvGrpSpPr>
              <p:cNvPr id="10" name="Gruppieren 9">
                <a:extLst>
                  <a:ext uri="{FF2B5EF4-FFF2-40B4-BE49-F238E27FC236}">
                    <a16:creationId xmlns:a16="http://schemas.microsoft.com/office/drawing/2014/main" id="{3ADD2AF4-786A-44B2-8D5C-361F8333BAA0}"/>
                  </a:ext>
                </a:extLst>
              </p:cNvPr>
              <p:cNvGrpSpPr/>
              <p:nvPr/>
            </p:nvGrpSpPr>
            <p:grpSpPr>
              <a:xfrm>
                <a:off x="1471308" y="1924585"/>
                <a:ext cx="406047" cy="395721"/>
                <a:chOff x="3523943" y="935239"/>
                <a:chExt cx="569407" cy="554927"/>
              </a:xfrm>
            </p:grpSpPr>
            <p:sp>
              <p:nvSpPr>
                <p:cNvPr id="17" name="Ellipse 16">
                  <a:extLst>
                    <a:ext uri="{FF2B5EF4-FFF2-40B4-BE49-F238E27FC236}">
                      <a16:creationId xmlns:a16="http://schemas.microsoft.com/office/drawing/2014/main" id="{2159A2C1-4E6B-45A7-9CE0-195025DAD4C7}"/>
                    </a:ext>
                  </a:extLst>
                </p:cNvPr>
                <p:cNvSpPr/>
                <p:nvPr/>
              </p:nvSpPr>
              <p:spPr>
                <a:xfrm>
                  <a:off x="3523943" y="935239"/>
                  <a:ext cx="569407" cy="554927"/>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8" name="Grafik 17">
                  <a:extLst>
                    <a:ext uri="{FF2B5EF4-FFF2-40B4-BE49-F238E27FC236}">
                      <a16:creationId xmlns:a16="http://schemas.microsoft.com/office/drawing/2014/main" id="{D6B9C61D-042B-455C-A7E3-BDEED645CB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8059" y="1043226"/>
                  <a:ext cx="441177" cy="338953"/>
                </a:xfrm>
                <a:prstGeom prst="rect">
                  <a:avLst/>
                </a:prstGeom>
              </p:spPr>
            </p:pic>
          </p:grpSp>
          <p:grpSp>
            <p:nvGrpSpPr>
              <p:cNvPr id="11" name="Gruppieren 10">
                <a:extLst>
                  <a:ext uri="{FF2B5EF4-FFF2-40B4-BE49-F238E27FC236}">
                    <a16:creationId xmlns:a16="http://schemas.microsoft.com/office/drawing/2014/main" id="{23DB725C-9657-48BC-8B12-C7CC400ADCDD}"/>
                  </a:ext>
                </a:extLst>
              </p:cNvPr>
              <p:cNvGrpSpPr/>
              <p:nvPr/>
            </p:nvGrpSpPr>
            <p:grpSpPr>
              <a:xfrm>
                <a:off x="2078635" y="1926811"/>
                <a:ext cx="406047" cy="395721"/>
                <a:chOff x="4688709" y="935240"/>
                <a:chExt cx="569407" cy="554927"/>
              </a:xfrm>
              <a:solidFill>
                <a:srgbClr val="598FDC"/>
              </a:solidFill>
            </p:grpSpPr>
            <p:sp>
              <p:nvSpPr>
                <p:cNvPr id="15" name="Ellipse 14">
                  <a:extLst>
                    <a:ext uri="{FF2B5EF4-FFF2-40B4-BE49-F238E27FC236}">
                      <a16:creationId xmlns:a16="http://schemas.microsoft.com/office/drawing/2014/main" id="{5634A5A5-E84D-4696-84F1-91C51F8D6AB5}"/>
                    </a:ext>
                  </a:extLst>
                </p:cNvPr>
                <p:cNvSpPr/>
                <p:nvPr/>
              </p:nvSpPr>
              <p:spPr>
                <a:xfrm>
                  <a:off x="4688709" y="935240"/>
                  <a:ext cx="569407" cy="554927"/>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pic>
              <p:nvPicPr>
                <p:cNvPr id="16" name="Grafik 15">
                  <a:extLst>
                    <a:ext uri="{FF2B5EF4-FFF2-40B4-BE49-F238E27FC236}">
                      <a16:creationId xmlns:a16="http://schemas.microsoft.com/office/drawing/2014/main" id="{A4E1CF35-21D5-4EC6-8B16-28FC157319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2586" y="1038528"/>
                  <a:ext cx="341651" cy="348350"/>
                </a:xfrm>
                <a:prstGeom prst="rect">
                  <a:avLst/>
                </a:prstGeom>
              </p:spPr>
            </p:pic>
          </p:grpSp>
          <p:sp>
            <p:nvSpPr>
              <p:cNvPr id="13" name="Ellipse 12">
                <a:extLst>
                  <a:ext uri="{FF2B5EF4-FFF2-40B4-BE49-F238E27FC236}">
                    <a16:creationId xmlns:a16="http://schemas.microsoft.com/office/drawing/2014/main" id="{5E92A7BB-1322-45FA-AB5A-727C26C22785}"/>
                  </a:ext>
                </a:extLst>
              </p:cNvPr>
              <p:cNvSpPr/>
              <p:nvPr/>
            </p:nvSpPr>
            <p:spPr>
              <a:xfrm>
                <a:off x="2685962" y="1928919"/>
                <a:ext cx="406047" cy="395721"/>
              </a:xfrm>
              <a:prstGeom prst="ellipse">
                <a:avLst/>
              </a:prstGeom>
              <a:solidFill>
                <a:schemeClr val="accent1"/>
              </a:solidFill>
              <a:effectLst/>
            </p:spPr>
            <p:txBody>
              <a:bodyPr vert="horz" lIns="91440" tIns="45720" rIns="91440" bIns="45720" rtlCol="0">
                <a:normAutofit fontScale="92500" lnSpcReduction="20000"/>
              </a:bodyPr>
              <a:lstStyle/>
              <a:p>
                <a:pPr marL="342900" indent="-342900">
                  <a:spcAft>
                    <a:spcPts val="600"/>
                  </a:spcAft>
                  <a:buFont typeface="Arial" pitchFamily="34" charset="0"/>
                  <a:buChar char="•"/>
                </a:pPr>
                <a:endParaRPr lang="de-DE" sz="1600" dirty="0">
                  <a:solidFill>
                    <a:srgbClr val="636D75"/>
                  </a:solidFill>
                  <a:latin typeface="+mj-lt"/>
                  <a:cs typeface="Arial" pitchFamily="34" charset="0"/>
                </a:endParaRPr>
              </a:p>
            </p:txBody>
          </p:sp>
        </p:grpSp>
        <p:sp>
          <p:nvSpPr>
            <p:cNvPr id="8" name="Textfeld 7">
              <a:extLst>
                <a:ext uri="{FF2B5EF4-FFF2-40B4-BE49-F238E27FC236}">
                  <a16:creationId xmlns:a16="http://schemas.microsoft.com/office/drawing/2014/main" id="{D2894844-7D67-4F79-82EF-B5EE8DAC0BDA}"/>
                </a:ext>
              </a:extLst>
            </p:cNvPr>
            <p:cNvSpPr txBox="1"/>
            <p:nvPr/>
          </p:nvSpPr>
          <p:spPr>
            <a:xfrm>
              <a:off x="881849" y="1338385"/>
              <a:ext cx="1944216" cy="369332"/>
            </a:xfrm>
            <a:prstGeom prst="rect">
              <a:avLst/>
            </a:prstGeom>
            <a:noFill/>
          </p:spPr>
          <p:txBody>
            <a:bodyPr wrap="square" rtlCol="0">
              <a:spAutoFit/>
            </a:bodyPr>
            <a:lstStyle/>
            <a:p>
              <a:pPr algn="ctr"/>
              <a:r>
                <a:rPr lang="de-DE" b="1" dirty="0">
                  <a:solidFill>
                    <a:srgbClr val="4A4A49"/>
                  </a:solidFill>
                </a:rPr>
                <a:t>Events</a:t>
              </a:r>
            </a:p>
          </p:txBody>
        </p:sp>
      </p:grpSp>
      <p:pic>
        <p:nvPicPr>
          <p:cNvPr id="3" name="Grafik 2">
            <a:extLst>
              <a:ext uri="{FF2B5EF4-FFF2-40B4-BE49-F238E27FC236}">
                <a16:creationId xmlns:a16="http://schemas.microsoft.com/office/drawing/2014/main" id="{18709834-D90D-F1FF-D8D5-3489863B05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0982" y="2203723"/>
            <a:ext cx="584778" cy="648342"/>
          </a:xfrm>
          <a:prstGeom prst="rect">
            <a:avLst/>
          </a:prstGeom>
        </p:spPr>
      </p:pic>
      <p:pic>
        <p:nvPicPr>
          <p:cNvPr id="21" name="Grafik 20">
            <a:extLst>
              <a:ext uri="{FF2B5EF4-FFF2-40B4-BE49-F238E27FC236}">
                <a16:creationId xmlns:a16="http://schemas.microsoft.com/office/drawing/2014/main" id="{3929ED47-C930-6137-D01E-519CF60738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59923" y="3186335"/>
            <a:ext cx="251427" cy="251427"/>
          </a:xfrm>
          <a:prstGeom prst="rect">
            <a:avLst/>
          </a:prstGeom>
        </p:spPr>
      </p:pic>
      <p:sp>
        <p:nvSpPr>
          <p:cNvPr id="5" name="Fußzeilenplatzhalter 4">
            <a:extLst>
              <a:ext uri="{FF2B5EF4-FFF2-40B4-BE49-F238E27FC236}">
                <a16:creationId xmlns:a16="http://schemas.microsoft.com/office/drawing/2014/main" id="{9B6FC40F-0DDE-06B8-3C35-CC53AD03F5A3}"/>
              </a:ext>
            </a:extLst>
          </p:cNvPr>
          <p:cNvSpPr>
            <a:spLocks noGrp="1"/>
          </p:cNvSpPr>
          <p:nvPr>
            <p:ph type="ftr" sz="quarter" idx="3"/>
          </p:nvPr>
        </p:nvSpPr>
        <p:spPr/>
        <p:txBody>
          <a:bodyPr/>
          <a:lstStyle/>
          <a:p>
            <a:r>
              <a:rPr lang="de-DE" dirty="0"/>
              <a:t>Digital Workplace Webinare</a:t>
            </a:r>
          </a:p>
        </p:txBody>
      </p:sp>
    </p:spTree>
    <p:extLst>
      <p:ext uri="{BB962C8B-B14F-4D97-AF65-F5344CB8AC3E}">
        <p14:creationId xmlns:p14="http://schemas.microsoft.com/office/powerpoint/2010/main" val="19092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B2DA5EA-42C0-4EF3-AFCF-381A287478BE}"/>
              </a:ext>
            </a:extLst>
          </p:cNvPr>
          <p:cNvSpPr>
            <a:spLocks noGrp="1"/>
          </p:cNvSpPr>
          <p:nvPr>
            <p:ph type="title"/>
          </p:nvPr>
        </p:nvSpPr>
        <p:spPr/>
        <p:txBody>
          <a:bodyPr/>
          <a:lstStyle/>
          <a:p>
            <a:r>
              <a:rPr lang="de-DE" dirty="0"/>
              <a:t>Timeline Digital Workplace Webinare 2025</a:t>
            </a:r>
          </a:p>
        </p:txBody>
      </p:sp>
      <p:graphicFrame>
        <p:nvGraphicFramePr>
          <p:cNvPr id="7" name="Inhaltsplatzhalter 6">
            <a:extLst>
              <a:ext uri="{FF2B5EF4-FFF2-40B4-BE49-F238E27FC236}">
                <a16:creationId xmlns:a16="http://schemas.microsoft.com/office/drawing/2014/main" id="{C7F7201E-01C9-4DB7-B71B-7C4BEB41609D}"/>
              </a:ext>
            </a:extLst>
          </p:cNvPr>
          <p:cNvGraphicFramePr>
            <a:graphicFrameLocks noGrp="1"/>
          </p:cNvGraphicFramePr>
          <p:nvPr>
            <p:ph idx="4294967295"/>
            <p:extLst>
              <p:ext uri="{D42A27DB-BD31-4B8C-83A1-F6EECF244321}">
                <p14:modId xmlns:p14="http://schemas.microsoft.com/office/powerpoint/2010/main" val="3078183842"/>
              </p:ext>
            </p:extLst>
          </p:nvPr>
        </p:nvGraphicFramePr>
        <p:xfrm>
          <a:off x="1617858" y="712062"/>
          <a:ext cx="5873014" cy="4165068"/>
        </p:xfrm>
        <a:graphic>
          <a:graphicData uri="http://schemas.openxmlformats.org/drawingml/2006/table">
            <a:tbl>
              <a:tblPr>
                <a:effectLst/>
                <a:tableStyleId>{18603FDC-E32A-4AB5-989C-0864C3EAD2B8}</a:tableStyleId>
              </a:tblPr>
              <a:tblGrid>
                <a:gridCol w="1326782">
                  <a:extLst>
                    <a:ext uri="{9D8B030D-6E8A-4147-A177-3AD203B41FA5}">
                      <a16:colId xmlns:a16="http://schemas.microsoft.com/office/drawing/2014/main" val="2624207420"/>
                    </a:ext>
                  </a:extLst>
                </a:gridCol>
                <a:gridCol w="4546232">
                  <a:extLst>
                    <a:ext uri="{9D8B030D-6E8A-4147-A177-3AD203B41FA5}">
                      <a16:colId xmlns:a16="http://schemas.microsoft.com/office/drawing/2014/main" val="374927373"/>
                    </a:ext>
                  </a:extLst>
                </a:gridCol>
              </a:tblGrid>
              <a:tr h="379926">
                <a:tc>
                  <a:txBody>
                    <a:bodyPr/>
                    <a:lstStyle/>
                    <a:p>
                      <a:pPr marL="0" algn="l" defTabSz="914400" rtl="0" eaLnBrk="1" latinLnBrk="0" hangingPunct="1"/>
                      <a:r>
                        <a:rPr lang="de-DE" sz="1400" kern="1200" dirty="0">
                          <a:solidFill>
                            <a:schemeClr val="tx1"/>
                          </a:solidFill>
                          <a:latin typeface="+mn-lt"/>
                          <a:ea typeface="+mn-ea"/>
                          <a:cs typeface="+mn-cs"/>
                        </a:rPr>
                        <a:t>30. Januar</a:t>
                      </a:r>
                    </a:p>
                  </a:txBody>
                  <a:tcPr marL="49735" marR="49735" marT="24867" marB="24867" anchor="ctr">
                    <a:solidFill>
                      <a:srgbClr val="AAD29A"/>
                    </a:solidFill>
                  </a:tcPr>
                </a:tc>
                <a:tc>
                  <a:txBody>
                    <a:bodyPr/>
                    <a:lstStyle/>
                    <a:p>
                      <a:r>
                        <a:rPr lang="de-DE" sz="1400" kern="1200" dirty="0">
                          <a:solidFill>
                            <a:schemeClr val="tx1"/>
                          </a:solidFill>
                          <a:latin typeface="+mn-lt"/>
                          <a:ea typeface="+mn-ea"/>
                          <a:cs typeface="+mn-cs"/>
                        </a:rPr>
                        <a:t>Digital Workplace Trends 2025</a:t>
                      </a:r>
                    </a:p>
                  </a:txBody>
                  <a:tcPr marL="49735" marR="49735" marT="24867" marB="24867" anchor="ctr">
                    <a:solidFill>
                      <a:srgbClr val="AAD29A"/>
                    </a:solidFill>
                  </a:tcPr>
                </a:tc>
                <a:extLst>
                  <a:ext uri="{0D108BD9-81ED-4DB2-BD59-A6C34878D82A}">
                    <a16:rowId xmlns:a16="http://schemas.microsoft.com/office/drawing/2014/main" val="4011854699"/>
                  </a:ext>
                </a:extLst>
              </a:tr>
              <a:tr h="379926">
                <a:tc>
                  <a:txBody>
                    <a:bodyPr/>
                    <a:lstStyle/>
                    <a:p>
                      <a:r>
                        <a:rPr lang="de-DE" sz="1400" dirty="0">
                          <a:solidFill>
                            <a:schemeClr val="tx1"/>
                          </a:solidFill>
                        </a:rPr>
                        <a:t>27. Februar</a:t>
                      </a:r>
                    </a:p>
                  </a:txBody>
                  <a:tcPr marL="49735" marR="49735" marT="24867" marB="24867" anchor="ctr">
                    <a:solidFill>
                      <a:srgbClr val="AAD29A"/>
                    </a:solidFill>
                  </a:tcPr>
                </a:tc>
                <a:tc>
                  <a:txBody>
                    <a:bodyPr/>
                    <a:lstStyle/>
                    <a:p>
                      <a:r>
                        <a:rPr lang="de-DE" sz="1400" kern="1200" dirty="0">
                          <a:solidFill>
                            <a:schemeClr val="tx1"/>
                          </a:solidFill>
                          <a:latin typeface="+mn-lt"/>
                          <a:ea typeface="+mn-ea"/>
                          <a:cs typeface="+mn-cs"/>
                        </a:rPr>
                        <a:t>Posteingangsbearbeitung / Mailroom Solutions</a:t>
                      </a:r>
                      <a:endParaRPr lang="de-DE" sz="1400" i="1" kern="1200" dirty="0">
                        <a:solidFill>
                          <a:schemeClr val="tx1"/>
                        </a:solidFill>
                        <a:latin typeface="+mn-lt"/>
                        <a:ea typeface="+mn-ea"/>
                        <a:cs typeface="+mn-cs"/>
                      </a:endParaRPr>
                    </a:p>
                  </a:txBody>
                  <a:tcPr marL="49735" marR="49735" marT="24867" marB="24867" anchor="ctr">
                    <a:solidFill>
                      <a:srgbClr val="AAD29A"/>
                    </a:solidFill>
                  </a:tcPr>
                </a:tc>
                <a:extLst>
                  <a:ext uri="{0D108BD9-81ED-4DB2-BD59-A6C34878D82A}">
                    <a16:rowId xmlns:a16="http://schemas.microsoft.com/office/drawing/2014/main" val="1162636158"/>
                  </a:ext>
                </a:extLst>
              </a:tr>
              <a:tr h="363623">
                <a:tc>
                  <a:txBody>
                    <a:bodyPr/>
                    <a:lstStyle/>
                    <a:p>
                      <a:pPr marL="0" algn="l" defTabSz="914400" rtl="0" eaLnBrk="1" latinLnBrk="0" hangingPunct="1"/>
                      <a:r>
                        <a:rPr lang="de-DE" sz="1400" kern="1200" dirty="0">
                          <a:solidFill>
                            <a:schemeClr val="tx1"/>
                          </a:solidFill>
                          <a:latin typeface="+mn-lt"/>
                          <a:ea typeface="+mn-ea"/>
                          <a:cs typeface="+mn-cs"/>
                        </a:rPr>
                        <a:t>20. März</a:t>
                      </a:r>
                    </a:p>
                  </a:txBody>
                  <a:tcPr marL="49735" marR="49735" marT="24867" marB="24867" anchor="ctr">
                    <a:solidFill>
                      <a:srgbClr val="AAD29A"/>
                    </a:solidFill>
                  </a:tcPr>
                </a:tc>
                <a:tc>
                  <a:txBody>
                    <a:bodyPr/>
                    <a:lstStyle/>
                    <a:p>
                      <a:pPr marL="0" algn="l" defTabSz="914400" rtl="0" eaLnBrk="1" latinLnBrk="0" hangingPunct="1"/>
                      <a:r>
                        <a:rPr lang="de-DE" sz="1400" kern="1200" dirty="0">
                          <a:solidFill>
                            <a:schemeClr val="tx1"/>
                          </a:solidFill>
                          <a:latin typeface="+mn-lt"/>
                          <a:ea typeface="+mn-ea"/>
                          <a:cs typeface="+mn-cs"/>
                        </a:rPr>
                        <a:t>Enterprise Content Management mit Gastbeitrag von Hyland</a:t>
                      </a:r>
                    </a:p>
                  </a:txBody>
                  <a:tcPr marL="49735" marR="49735" marT="24867" marB="24867" anchor="ctr">
                    <a:solidFill>
                      <a:srgbClr val="AAD29A"/>
                    </a:solidFill>
                  </a:tcPr>
                </a:tc>
                <a:extLst>
                  <a:ext uri="{0D108BD9-81ED-4DB2-BD59-A6C34878D82A}">
                    <a16:rowId xmlns:a16="http://schemas.microsoft.com/office/drawing/2014/main" val="2797473625"/>
                  </a:ext>
                </a:extLst>
              </a:tr>
              <a:tr h="379926">
                <a:tc>
                  <a:txBody>
                    <a:bodyPr/>
                    <a:lstStyle/>
                    <a:p>
                      <a:pPr marL="0" algn="l" defTabSz="914400" rtl="0" eaLnBrk="1" latinLnBrk="0" hangingPunct="1"/>
                      <a:r>
                        <a:rPr lang="de-DE" sz="1400" kern="1200" dirty="0">
                          <a:solidFill>
                            <a:schemeClr val="tx1"/>
                          </a:solidFill>
                          <a:latin typeface="+mn-lt"/>
                          <a:ea typeface="+mn-ea"/>
                          <a:cs typeface="+mn-cs"/>
                        </a:rPr>
                        <a:t>10. April </a:t>
                      </a:r>
                    </a:p>
                  </a:txBody>
                  <a:tcPr marL="49735" marR="49735" marT="24867" marB="24867" anchor="ctr">
                    <a:solidFill>
                      <a:srgbClr val="AAD29A"/>
                    </a:solidFill>
                  </a:tcPr>
                </a:tc>
                <a:tc>
                  <a:txBody>
                    <a:bodyPr/>
                    <a:lstStyle/>
                    <a:p>
                      <a:r>
                        <a:rPr lang="de-DE" sz="1400" kern="1200" dirty="0">
                          <a:solidFill>
                            <a:schemeClr val="tx1"/>
                          </a:solidFill>
                          <a:latin typeface="+mn-lt"/>
                          <a:ea typeface="+mn-ea"/>
                          <a:cs typeface="+mn-cs"/>
                        </a:rPr>
                        <a:t>Prozessmanagement &amp; KI </a:t>
                      </a:r>
                      <a:r>
                        <a:rPr lang="de-DE" sz="1400" i="1" kern="1200" dirty="0">
                          <a:solidFill>
                            <a:schemeClr val="tx1"/>
                          </a:solidFill>
                          <a:latin typeface="+mn-lt"/>
                          <a:ea typeface="+mn-ea"/>
                          <a:cs typeface="+mn-cs"/>
                        </a:rPr>
                        <a:t>mit Gastbeitrag von EASY</a:t>
                      </a:r>
                    </a:p>
                  </a:txBody>
                  <a:tcPr marL="49735" marR="49735" marT="24867" marB="24867" anchor="ctr">
                    <a:solidFill>
                      <a:srgbClr val="AAD29A"/>
                    </a:solidFill>
                  </a:tcPr>
                </a:tc>
                <a:extLst>
                  <a:ext uri="{0D108BD9-81ED-4DB2-BD59-A6C34878D82A}">
                    <a16:rowId xmlns:a16="http://schemas.microsoft.com/office/drawing/2014/main" val="479559156"/>
                  </a:ext>
                </a:extLst>
              </a:tr>
              <a:tr h="379926">
                <a:tc>
                  <a:txBody>
                    <a:bodyPr/>
                    <a:lstStyle/>
                    <a:p>
                      <a:r>
                        <a:rPr lang="de-DE" sz="1400" kern="1200" dirty="0">
                          <a:solidFill>
                            <a:schemeClr val="tx1"/>
                          </a:solidFill>
                          <a:latin typeface="+mn-lt"/>
                          <a:ea typeface="+mn-ea"/>
                          <a:cs typeface="+mn-cs"/>
                        </a:rPr>
                        <a:t>15. Mai</a:t>
                      </a:r>
                    </a:p>
                  </a:txBody>
                  <a:tcPr marL="49735" marR="49735" marT="24867" marB="24867" anchor="ctr">
                    <a:solidFill>
                      <a:srgbClr val="AAD29A"/>
                    </a:solidFill>
                  </a:tcPr>
                </a:tc>
                <a:tc>
                  <a:txBody>
                    <a:bodyPr/>
                    <a:lstStyle/>
                    <a:p>
                      <a:r>
                        <a:rPr lang="de-DE" sz="1400" i="0" kern="1200" dirty="0">
                          <a:solidFill>
                            <a:schemeClr val="tx1"/>
                          </a:solidFill>
                          <a:latin typeface="+mn-lt"/>
                          <a:ea typeface="+mn-ea"/>
                          <a:cs typeface="+mn-cs"/>
                        </a:rPr>
                        <a:t>ECM, Informationsmanagement anders gedacht</a:t>
                      </a:r>
                    </a:p>
                    <a:p>
                      <a:r>
                        <a:rPr lang="de-DE" sz="1400" i="1" kern="1200" dirty="0">
                          <a:solidFill>
                            <a:schemeClr val="tx1"/>
                          </a:solidFill>
                          <a:latin typeface="+mn-lt"/>
                          <a:ea typeface="+mn-ea"/>
                          <a:cs typeface="+mn-cs"/>
                        </a:rPr>
                        <a:t>mit Gastbeitrag von M-Files</a:t>
                      </a:r>
                    </a:p>
                  </a:txBody>
                  <a:tcPr marL="49735" marR="49735" marT="24867" marB="24867" anchor="ctr">
                    <a:solidFill>
                      <a:srgbClr val="AAD29A"/>
                    </a:solidFill>
                  </a:tcPr>
                </a:tc>
                <a:extLst>
                  <a:ext uri="{0D108BD9-81ED-4DB2-BD59-A6C34878D82A}">
                    <a16:rowId xmlns:a16="http://schemas.microsoft.com/office/drawing/2014/main" val="1032688978"/>
                  </a:ext>
                </a:extLst>
              </a:tr>
              <a:tr h="379926">
                <a:tc>
                  <a:txBody>
                    <a:bodyPr/>
                    <a:lstStyle/>
                    <a:p>
                      <a:r>
                        <a:rPr lang="de-DE" sz="1400" kern="1200" dirty="0">
                          <a:solidFill>
                            <a:schemeClr val="tx1"/>
                          </a:solidFill>
                          <a:latin typeface="+mn-lt"/>
                          <a:ea typeface="+mn-ea"/>
                          <a:cs typeface="+mn-cs"/>
                        </a:rPr>
                        <a:t>26. Juni</a:t>
                      </a:r>
                    </a:p>
                  </a:txBody>
                  <a:tcPr marL="49735" marR="49735" marT="24867" marB="24867" anchor="ctr">
                    <a:solidFill>
                      <a:srgbClr val="AAD2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0" kern="1200" dirty="0">
                          <a:solidFill>
                            <a:schemeClr val="tx1"/>
                          </a:solidFill>
                          <a:latin typeface="+mn-lt"/>
                          <a:ea typeface="+mn-ea"/>
                          <a:cs typeface="+mn-cs"/>
                        </a:rPr>
                        <a:t>Next-Level Vertragsmanagement mit Gastbeitrag von Ceyoniq</a:t>
                      </a:r>
                    </a:p>
                  </a:txBody>
                  <a:tcPr marL="49735" marR="49735" marT="24867" marB="24867" anchor="ctr">
                    <a:solidFill>
                      <a:srgbClr val="AAD29A"/>
                    </a:solidFill>
                  </a:tcPr>
                </a:tc>
                <a:extLst>
                  <a:ext uri="{0D108BD9-81ED-4DB2-BD59-A6C34878D82A}">
                    <a16:rowId xmlns:a16="http://schemas.microsoft.com/office/drawing/2014/main" val="3837997909"/>
                  </a:ext>
                </a:extLst>
              </a:tr>
              <a:tr h="255017">
                <a:tc>
                  <a:txBody>
                    <a:bodyPr/>
                    <a:lstStyle/>
                    <a:p>
                      <a:endParaRPr lang="de-DE" sz="1400" kern="1200" dirty="0">
                        <a:solidFill>
                          <a:schemeClr val="tx1"/>
                        </a:solidFill>
                        <a:latin typeface="+mn-lt"/>
                        <a:ea typeface="+mn-ea"/>
                        <a:cs typeface="+mn-cs"/>
                      </a:endParaRPr>
                    </a:p>
                  </a:txBody>
                  <a:tcPr marL="49735" marR="49735" marT="24867" marB="24867" anchor="ctr">
                    <a:solidFill>
                      <a:srgbClr val="AAD29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solidFill>
                            <a:srgbClr val="4A4A49"/>
                          </a:solidFill>
                        </a:rPr>
                        <a:t>- SOMMERPAUSE - </a:t>
                      </a:r>
                      <a:endParaRPr lang="de-DE" sz="1100" b="1" i="1" kern="1200" dirty="0">
                        <a:solidFill>
                          <a:schemeClr val="tx1"/>
                        </a:solidFill>
                        <a:latin typeface="+mn-lt"/>
                        <a:ea typeface="+mn-ea"/>
                        <a:cs typeface="+mn-cs"/>
                      </a:endParaRPr>
                    </a:p>
                  </a:txBody>
                  <a:tcPr marL="49735" marR="49735" marT="24867" marB="24867" anchor="ctr">
                    <a:solidFill>
                      <a:srgbClr val="AAD29A"/>
                    </a:solidFill>
                  </a:tcPr>
                </a:tc>
                <a:extLst>
                  <a:ext uri="{0D108BD9-81ED-4DB2-BD59-A6C34878D82A}">
                    <a16:rowId xmlns:a16="http://schemas.microsoft.com/office/drawing/2014/main" val="4292423014"/>
                  </a:ext>
                </a:extLst>
              </a:tr>
              <a:tr h="379926">
                <a:tc>
                  <a:txBody>
                    <a:bodyPr/>
                    <a:lstStyle/>
                    <a:p>
                      <a:pPr marL="0" algn="l" defTabSz="914400" rtl="0" eaLnBrk="1" latinLnBrk="0" hangingPunct="1"/>
                      <a:r>
                        <a:rPr lang="de-DE" sz="1400" kern="1200" dirty="0">
                          <a:solidFill>
                            <a:srgbClr val="FF0000"/>
                          </a:solidFill>
                          <a:latin typeface="+mn-lt"/>
                          <a:ea typeface="+mn-ea"/>
                          <a:cs typeface="+mn-cs"/>
                        </a:rPr>
                        <a:t>30. September</a:t>
                      </a:r>
                    </a:p>
                  </a:txBody>
                  <a:tcPr marL="49735" marR="49735" marT="24867" marB="24867" anchor="ctr">
                    <a:solidFill>
                      <a:srgbClr val="AAD2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rgbClr val="FF0000"/>
                          </a:solidFill>
                          <a:latin typeface="+mn-lt"/>
                          <a:ea typeface="+mn-ea"/>
                          <a:cs typeface="+mn-cs"/>
                        </a:rPr>
                        <a:t>Prozessmanagement mit Gastbeitrag von Mr. Know</a:t>
                      </a:r>
                    </a:p>
                  </a:txBody>
                  <a:tcPr marL="49735" marR="49735" marT="24867" marB="24867" anchor="ctr">
                    <a:solidFill>
                      <a:srgbClr val="AAD29A"/>
                    </a:solidFill>
                  </a:tcPr>
                </a:tc>
                <a:extLst>
                  <a:ext uri="{0D108BD9-81ED-4DB2-BD59-A6C34878D82A}">
                    <a16:rowId xmlns:a16="http://schemas.microsoft.com/office/drawing/2014/main" val="2888012446"/>
                  </a:ext>
                </a:extLst>
              </a:tr>
              <a:tr h="379926">
                <a:tc>
                  <a:txBody>
                    <a:bodyPr/>
                    <a:lstStyle/>
                    <a:p>
                      <a:r>
                        <a:rPr lang="de-DE" sz="1400" dirty="0">
                          <a:solidFill>
                            <a:srgbClr val="4A4A49"/>
                          </a:solidFill>
                        </a:rPr>
                        <a:t>23. Oktober</a:t>
                      </a:r>
                    </a:p>
                  </a:txBody>
                  <a:tcPr marL="49735" marR="49735" marT="24867" marB="24867" anchor="ctr">
                    <a:solidFill>
                      <a:srgbClr val="AAD29A"/>
                    </a:solidFill>
                  </a:tcPr>
                </a:tc>
                <a:tc>
                  <a:txBody>
                    <a:bodyPr/>
                    <a:lstStyle/>
                    <a:p>
                      <a:r>
                        <a:rPr lang="de-DE" sz="1400" dirty="0">
                          <a:solidFill>
                            <a:srgbClr val="4A4A49"/>
                          </a:solidFill>
                        </a:rPr>
                        <a:t>Rechnungseingangsbearbeitung </a:t>
                      </a:r>
                      <a:r>
                        <a:rPr lang="de-DE" sz="1400" i="1" dirty="0">
                          <a:solidFill>
                            <a:srgbClr val="4A4A49"/>
                          </a:solidFill>
                        </a:rPr>
                        <a:t>mit Gastbeitrag von xSuite</a:t>
                      </a:r>
                    </a:p>
                  </a:txBody>
                  <a:tcPr marL="49735" marR="49735" marT="24867" marB="24867" anchor="ctr">
                    <a:solidFill>
                      <a:srgbClr val="AAD29A"/>
                    </a:solidFill>
                  </a:tcPr>
                </a:tc>
                <a:extLst>
                  <a:ext uri="{0D108BD9-81ED-4DB2-BD59-A6C34878D82A}">
                    <a16:rowId xmlns:a16="http://schemas.microsoft.com/office/drawing/2014/main" val="2044024897"/>
                  </a:ext>
                </a:extLst>
              </a:tr>
              <a:tr h="379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mn-lt"/>
                          <a:ea typeface="+mn-ea"/>
                          <a:cs typeface="+mn-cs"/>
                        </a:rPr>
                        <a:t>27. November</a:t>
                      </a:r>
                    </a:p>
                  </a:txBody>
                  <a:tcPr marL="49735" marR="49735" marT="24867" marB="24867" anchor="ctr">
                    <a:solidFill>
                      <a:srgbClr val="AAD2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mn-lt"/>
                          <a:ea typeface="+mn-ea"/>
                          <a:cs typeface="+mn-cs"/>
                        </a:rPr>
                        <a:t>Digitalisierungsplattformen &amp; Prozesse </a:t>
                      </a:r>
                      <a:r>
                        <a:rPr lang="de-DE" sz="1400" i="1" dirty="0">
                          <a:solidFill>
                            <a:srgbClr val="4A4A49"/>
                          </a:solidFill>
                        </a:rPr>
                        <a:t>mit Gastbeitrag von </a:t>
                      </a:r>
                      <a:r>
                        <a:rPr lang="de-DE" sz="1400" i="1" dirty="0" err="1">
                          <a:solidFill>
                            <a:srgbClr val="4A4A49"/>
                          </a:solidFill>
                        </a:rPr>
                        <a:t>it</a:t>
                      </a:r>
                      <a:r>
                        <a:rPr lang="de-DE" sz="1400" i="1" dirty="0">
                          <a:solidFill>
                            <a:srgbClr val="4A4A49"/>
                          </a:solidFill>
                        </a:rPr>
                        <a:t>-novum</a:t>
                      </a:r>
                      <a:endParaRPr lang="de-DE" sz="1400" kern="1200" dirty="0">
                        <a:solidFill>
                          <a:schemeClr val="tx1"/>
                        </a:solidFill>
                        <a:latin typeface="+mn-lt"/>
                        <a:ea typeface="+mn-ea"/>
                        <a:cs typeface="+mn-cs"/>
                      </a:endParaRPr>
                    </a:p>
                  </a:txBody>
                  <a:tcPr marL="49735" marR="49735" marT="24867" marB="24867" anchor="ctr">
                    <a:solidFill>
                      <a:srgbClr val="AAD29A"/>
                    </a:solidFill>
                  </a:tcPr>
                </a:tc>
                <a:extLst>
                  <a:ext uri="{0D108BD9-81ED-4DB2-BD59-A6C34878D82A}">
                    <a16:rowId xmlns:a16="http://schemas.microsoft.com/office/drawing/2014/main" val="2881255671"/>
                  </a:ext>
                </a:extLst>
              </a:tr>
            </a:tbl>
          </a:graphicData>
        </a:graphic>
      </p:graphicFrame>
      <p:sp>
        <p:nvSpPr>
          <p:cNvPr id="11" name="Textfeld 10">
            <a:extLst>
              <a:ext uri="{FF2B5EF4-FFF2-40B4-BE49-F238E27FC236}">
                <a16:creationId xmlns:a16="http://schemas.microsoft.com/office/drawing/2014/main" id="{19E45B46-6E3B-4A26-B8CE-560CE0CFC8AD}"/>
              </a:ext>
            </a:extLst>
          </p:cNvPr>
          <p:cNvSpPr txBox="1"/>
          <p:nvPr/>
        </p:nvSpPr>
        <p:spPr>
          <a:xfrm>
            <a:off x="7595134" y="2707048"/>
            <a:ext cx="1523994" cy="1169551"/>
          </a:xfrm>
          <a:prstGeom prst="rect">
            <a:avLst/>
          </a:prstGeom>
          <a:solidFill>
            <a:schemeClr val="bg1"/>
          </a:solidFill>
        </p:spPr>
        <p:txBody>
          <a:bodyPr wrap="square" rtlCol="0">
            <a:spAutoFit/>
          </a:bodyPr>
          <a:lstStyle/>
          <a:p>
            <a:pPr algn="ctr"/>
            <a:r>
              <a:rPr lang="de-DE" sz="1400" dirty="0">
                <a:solidFill>
                  <a:srgbClr val="006382"/>
                </a:solidFill>
                <a:sym typeface="Wingdings" panose="05000000000000000000" pitchFamily="2" charset="2"/>
              </a:rPr>
              <a:t> </a:t>
            </a:r>
            <a:r>
              <a:rPr lang="de-DE" sz="1400" dirty="0">
                <a:solidFill>
                  <a:srgbClr val="006382"/>
                </a:solidFill>
                <a:hlinkClick r:id="rId3"/>
              </a:rPr>
              <a:t>Hier geht‘s direkt zu unserem On-Demand Bereich!</a:t>
            </a:r>
            <a:endParaRPr lang="de-DE" sz="1400" dirty="0">
              <a:solidFill>
                <a:srgbClr val="006382"/>
              </a:solidFill>
            </a:endParaRPr>
          </a:p>
        </p:txBody>
      </p:sp>
      <p:pic>
        <p:nvPicPr>
          <p:cNvPr id="12" name="Grafik 11" descr="Ein Bild, das Text enthält.&#10;&#10;Automatisch generierte Beschreibung">
            <a:hlinkClick r:id="rId4"/>
            <a:extLst>
              <a:ext uri="{FF2B5EF4-FFF2-40B4-BE49-F238E27FC236}">
                <a16:creationId xmlns:a16="http://schemas.microsoft.com/office/drawing/2014/main" id="{F3E7C10F-C61C-FBBD-C8CB-B79D236461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3192" y="1124657"/>
            <a:ext cx="1447093" cy="1447093"/>
          </a:xfrm>
          <a:prstGeom prst="rect">
            <a:avLst/>
          </a:prstGeom>
        </p:spPr>
      </p:pic>
      <p:sp>
        <p:nvSpPr>
          <p:cNvPr id="8" name="Rechteck 7">
            <a:extLst>
              <a:ext uri="{FF2B5EF4-FFF2-40B4-BE49-F238E27FC236}">
                <a16:creationId xmlns:a16="http://schemas.microsoft.com/office/drawing/2014/main" id="{03495A6F-71C4-51A0-56E6-318AAFDECF70}"/>
              </a:ext>
            </a:extLst>
          </p:cNvPr>
          <p:cNvSpPr/>
          <p:nvPr/>
        </p:nvSpPr>
        <p:spPr>
          <a:xfrm>
            <a:off x="322318" y="694237"/>
            <a:ext cx="1112277" cy="320133"/>
          </a:xfrm>
          <a:prstGeom prst="rect">
            <a:avLst/>
          </a:prstGeom>
          <a:solidFill>
            <a:srgbClr val="63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rgbClr val="FFFFFF"/>
                </a:solidFill>
                <a:hlinkClick r:id="rId6">
                  <a:extLst>
                    <a:ext uri="{A12FA001-AC4F-418D-AE19-62706E023703}">
                      <ahyp:hlinkClr xmlns:ahyp="http://schemas.microsoft.com/office/drawing/2018/hyperlinkcolor" val="tx"/>
                    </a:ext>
                  </a:extLst>
                </a:hlinkClick>
              </a:rPr>
              <a:t>on demand</a:t>
            </a:r>
            <a:endParaRPr lang="de-DE" sz="1000" dirty="0">
              <a:solidFill>
                <a:srgbClr val="FFFFFF"/>
              </a:solidFill>
            </a:endParaRPr>
          </a:p>
        </p:txBody>
      </p:sp>
      <p:sp>
        <p:nvSpPr>
          <p:cNvPr id="2" name="Rechteck 1">
            <a:extLst>
              <a:ext uri="{FF2B5EF4-FFF2-40B4-BE49-F238E27FC236}">
                <a16:creationId xmlns:a16="http://schemas.microsoft.com/office/drawing/2014/main" id="{91A2AAD4-6EC6-AA68-5962-E1D20F02B41C}"/>
              </a:ext>
            </a:extLst>
          </p:cNvPr>
          <p:cNvSpPr/>
          <p:nvPr/>
        </p:nvSpPr>
        <p:spPr>
          <a:xfrm>
            <a:off x="306483" y="1136863"/>
            <a:ext cx="1112277" cy="320133"/>
          </a:xfrm>
          <a:prstGeom prst="rect">
            <a:avLst/>
          </a:prstGeom>
          <a:solidFill>
            <a:srgbClr val="63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rgbClr val="FFFFFF"/>
                </a:solidFill>
                <a:hlinkClick r:id="rId6">
                  <a:extLst>
                    <a:ext uri="{A12FA001-AC4F-418D-AE19-62706E023703}">
                      <ahyp:hlinkClr xmlns:ahyp="http://schemas.microsoft.com/office/drawing/2018/hyperlinkcolor" val="tx"/>
                    </a:ext>
                  </a:extLst>
                </a:hlinkClick>
              </a:rPr>
              <a:t>on demand</a:t>
            </a:r>
            <a:endParaRPr lang="de-DE" sz="1000" dirty="0">
              <a:solidFill>
                <a:srgbClr val="FFFFFF"/>
              </a:solidFill>
            </a:endParaRPr>
          </a:p>
        </p:txBody>
      </p:sp>
      <p:sp>
        <p:nvSpPr>
          <p:cNvPr id="4" name="Rechteck 3">
            <a:extLst>
              <a:ext uri="{FF2B5EF4-FFF2-40B4-BE49-F238E27FC236}">
                <a16:creationId xmlns:a16="http://schemas.microsoft.com/office/drawing/2014/main" id="{2CB513A4-FB6F-6B66-9F7B-333041D3C262}"/>
              </a:ext>
            </a:extLst>
          </p:cNvPr>
          <p:cNvSpPr/>
          <p:nvPr/>
        </p:nvSpPr>
        <p:spPr>
          <a:xfrm>
            <a:off x="302300" y="1577115"/>
            <a:ext cx="1112277" cy="320133"/>
          </a:xfrm>
          <a:prstGeom prst="rect">
            <a:avLst/>
          </a:prstGeom>
          <a:solidFill>
            <a:srgbClr val="63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rgbClr val="FFFFFF"/>
                </a:solidFill>
                <a:hlinkClick r:id="rId6">
                  <a:extLst>
                    <a:ext uri="{A12FA001-AC4F-418D-AE19-62706E023703}">
                      <ahyp:hlinkClr xmlns:ahyp="http://schemas.microsoft.com/office/drawing/2018/hyperlinkcolor" val="tx"/>
                    </a:ext>
                  </a:extLst>
                </a:hlinkClick>
              </a:rPr>
              <a:t>on demand</a:t>
            </a:r>
            <a:endParaRPr lang="de-DE" sz="1000" dirty="0">
              <a:solidFill>
                <a:srgbClr val="FFFFFF"/>
              </a:solidFill>
            </a:endParaRPr>
          </a:p>
        </p:txBody>
      </p:sp>
      <p:sp>
        <p:nvSpPr>
          <p:cNvPr id="3" name="Rechteck 2">
            <a:extLst>
              <a:ext uri="{FF2B5EF4-FFF2-40B4-BE49-F238E27FC236}">
                <a16:creationId xmlns:a16="http://schemas.microsoft.com/office/drawing/2014/main" id="{352B8E74-3C70-7A2D-3C09-66227C95CB3D}"/>
              </a:ext>
            </a:extLst>
          </p:cNvPr>
          <p:cNvSpPr/>
          <p:nvPr/>
        </p:nvSpPr>
        <p:spPr>
          <a:xfrm>
            <a:off x="296714" y="2015343"/>
            <a:ext cx="1112277" cy="320133"/>
          </a:xfrm>
          <a:prstGeom prst="rect">
            <a:avLst/>
          </a:prstGeom>
          <a:solidFill>
            <a:srgbClr val="63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rgbClr val="FFFFFF"/>
                </a:solidFill>
                <a:hlinkClick r:id="rId6">
                  <a:extLst>
                    <a:ext uri="{A12FA001-AC4F-418D-AE19-62706E023703}">
                      <ahyp:hlinkClr xmlns:ahyp="http://schemas.microsoft.com/office/drawing/2018/hyperlinkcolor" val="tx"/>
                    </a:ext>
                  </a:extLst>
                </a:hlinkClick>
              </a:rPr>
              <a:t>on demand</a:t>
            </a:r>
            <a:endParaRPr lang="de-DE" sz="1000" dirty="0">
              <a:solidFill>
                <a:srgbClr val="FFFFFF"/>
              </a:solidFill>
            </a:endParaRPr>
          </a:p>
        </p:txBody>
      </p:sp>
      <p:sp>
        <p:nvSpPr>
          <p:cNvPr id="6" name="Rechteck 5">
            <a:extLst>
              <a:ext uri="{FF2B5EF4-FFF2-40B4-BE49-F238E27FC236}">
                <a16:creationId xmlns:a16="http://schemas.microsoft.com/office/drawing/2014/main" id="{4FB68A8F-9B0F-1A5F-C9ED-6F658EF9A21C}"/>
              </a:ext>
            </a:extLst>
          </p:cNvPr>
          <p:cNvSpPr/>
          <p:nvPr/>
        </p:nvSpPr>
        <p:spPr>
          <a:xfrm>
            <a:off x="287968" y="3556466"/>
            <a:ext cx="1112277" cy="320133"/>
          </a:xfrm>
          <a:prstGeom prst="rect">
            <a:avLst/>
          </a:prstGeom>
          <a:solidFill>
            <a:srgbClr val="E94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rgbClr val="FFFFFF"/>
                </a:solidFill>
              </a:rPr>
              <a:t>heute</a:t>
            </a:r>
          </a:p>
        </p:txBody>
      </p:sp>
      <p:sp>
        <p:nvSpPr>
          <p:cNvPr id="9" name="Rechteck 8">
            <a:extLst>
              <a:ext uri="{FF2B5EF4-FFF2-40B4-BE49-F238E27FC236}">
                <a16:creationId xmlns:a16="http://schemas.microsoft.com/office/drawing/2014/main" id="{28E32AA2-5F80-29F6-254C-6451DD039744}"/>
              </a:ext>
            </a:extLst>
          </p:cNvPr>
          <p:cNvSpPr/>
          <p:nvPr/>
        </p:nvSpPr>
        <p:spPr>
          <a:xfrm>
            <a:off x="291907" y="2443867"/>
            <a:ext cx="1112277" cy="320133"/>
          </a:xfrm>
          <a:prstGeom prst="rect">
            <a:avLst/>
          </a:prstGeom>
          <a:solidFill>
            <a:srgbClr val="63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rgbClr val="FFFFFF"/>
                </a:solidFill>
                <a:hlinkClick r:id="rId6">
                  <a:extLst>
                    <a:ext uri="{A12FA001-AC4F-418D-AE19-62706E023703}">
                      <ahyp:hlinkClr xmlns:ahyp="http://schemas.microsoft.com/office/drawing/2018/hyperlinkcolor" val="tx"/>
                    </a:ext>
                  </a:extLst>
                </a:hlinkClick>
              </a:rPr>
              <a:t>on demand</a:t>
            </a:r>
            <a:endParaRPr lang="de-DE" sz="1000" dirty="0">
              <a:solidFill>
                <a:srgbClr val="FFFFFF"/>
              </a:solidFill>
            </a:endParaRPr>
          </a:p>
        </p:txBody>
      </p:sp>
      <p:sp>
        <p:nvSpPr>
          <p:cNvPr id="10" name="Rechteck 9">
            <a:extLst>
              <a:ext uri="{FF2B5EF4-FFF2-40B4-BE49-F238E27FC236}">
                <a16:creationId xmlns:a16="http://schemas.microsoft.com/office/drawing/2014/main" id="{5A7021D3-B796-C3AF-ED64-B39FA892EC0C}"/>
              </a:ext>
            </a:extLst>
          </p:cNvPr>
          <p:cNvSpPr/>
          <p:nvPr/>
        </p:nvSpPr>
        <p:spPr>
          <a:xfrm>
            <a:off x="287967" y="2882095"/>
            <a:ext cx="1112277" cy="320133"/>
          </a:xfrm>
          <a:prstGeom prst="rect">
            <a:avLst/>
          </a:prstGeom>
          <a:solidFill>
            <a:srgbClr val="63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rgbClr val="FFFFFF"/>
                </a:solidFill>
                <a:hlinkClick r:id="rId6">
                  <a:extLst>
                    <a:ext uri="{A12FA001-AC4F-418D-AE19-62706E023703}">
                      <ahyp:hlinkClr xmlns:ahyp="http://schemas.microsoft.com/office/drawing/2018/hyperlinkcolor" val="tx"/>
                    </a:ext>
                  </a:extLst>
                </a:hlinkClick>
              </a:rPr>
              <a:t>on demand</a:t>
            </a:r>
            <a:endParaRPr lang="de-DE" sz="1000" dirty="0">
              <a:solidFill>
                <a:srgbClr val="FFFFFF"/>
              </a:solidFill>
            </a:endParaRPr>
          </a:p>
        </p:txBody>
      </p:sp>
    </p:spTree>
    <p:extLst>
      <p:ext uri="{BB962C8B-B14F-4D97-AF65-F5344CB8AC3E}">
        <p14:creationId xmlns:p14="http://schemas.microsoft.com/office/powerpoint/2010/main" val="73815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E772B37-4B72-BDB3-B281-9FD2D7239B06}"/>
              </a:ext>
            </a:extLst>
          </p:cNvPr>
          <p:cNvSpPr>
            <a:spLocks noGrp="1"/>
          </p:cNvSpPr>
          <p:nvPr>
            <p:ph type="body" sz="quarter" idx="12"/>
          </p:nvPr>
        </p:nvSpPr>
        <p:spPr/>
        <p:txBody>
          <a:bodyPr/>
          <a:lstStyle/>
          <a:p>
            <a:r>
              <a:rPr lang="de-DE" dirty="0">
                <a:ea typeface="Yu Mincho" panose="02020400000000000000" pitchFamily="18" charset="-128"/>
              </a:rPr>
              <a:t>BARC: </a:t>
            </a:r>
            <a:r>
              <a:rPr lang="de-DE" b="1" dirty="0">
                <a:solidFill>
                  <a:schemeClr val="bg1"/>
                </a:solidFill>
              </a:rPr>
              <a:t>Erfolgsfaktoren für das Prozessmanagement</a:t>
            </a:r>
            <a:r>
              <a:rPr lang="de-DE" dirty="0">
                <a:solidFill>
                  <a:schemeClr val="bg1"/>
                </a:solidFill>
              </a:rPr>
              <a:t> </a:t>
            </a:r>
            <a:endParaRPr lang="de-DE" b="1" dirty="0">
              <a:solidFill>
                <a:schemeClr val="bg1"/>
              </a:solidFill>
              <a:ea typeface="Yu Mincho" panose="02020400000000000000" pitchFamily="18" charset="-128"/>
            </a:endParaRPr>
          </a:p>
          <a:p>
            <a:pPr fontAlgn="base"/>
            <a:r>
              <a:rPr lang="de-DE" dirty="0">
                <a:ea typeface="Yu Mincho" panose="02020400000000000000" pitchFamily="18" charset="-128"/>
              </a:rPr>
              <a:t>MR.KNOW: </a:t>
            </a:r>
            <a:r>
              <a:rPr lang="de-DE" b="1" dirty="0">
                <a:solidFill>
                  <a:schemeClr val="bg1"/>
                </a:solidFill>
              </a:rPr>
              <a:t>„Zünden Sie den Turbo für Ihre Prozesse!“</a:t>
            </a:r>
            <a:endParaRPr lang="de-DE" b="1" kern="100" dirty="0">
              <a:solidFill>
                <a:schemeClr val="bg1"/>
              </a:solidFill>
              <a:cs typeface="Times New Roman" panose="02020603050405020304" pitchFamily="18" charset="0"/>
            </a:endParaRPr>
          </a:p>
          <a:p>
            <a:pPr fontAlgn="base"/>
            <a:r>
              <a:rPr lang="de-DE" b="1" kern="100" dirty="0">
                <a:solidFill>
                  <a:schemeClr val="bg1"/>
                </a:solidFill>
                <a:cs typeface="Times New Roman" panose="02020603050405020304" pitchFamily="18" charset="0"/>
              </a:rPr>
              <a:t>Diskussion &amp; Fragen</a:t>
            </a:r>
            <a:endParaRPr lang="de-DE" dirty="0">
              <a:solidFill>
                <a:schemeClr val="bg1"/>
              </a:solidFill>
            </a:endParaRPr>
          </a:p>
        </p:txBody>
      </p:sp>
      <p:sp>
        <p:nvSpPr>
          <p:cNvPr id="5" name="Titel 4">
            <a:extLst>
              <a:ext uri="{FF2B5EF4-FFF2-40B4-BE49-F238E27FC236}">
                <a16:creationId xmlns:a16="http://schemas.microsoft.com/office/drawing/2014/main" id="{8BD2EC78-D395-CE69-DAB6-3FDC44F63FF6}"/>
              </a:ext>
            </a:extLst>
          </p:cNvPr>
          <p:cNvSpPr>
            <a:spLocks noGrp="1"/>
          </p:cNvSpPr>
          <p:nvPr>
            <p:ph type="title"/>
          </p:nvPr>
        </p:nvSpPr>
        <p:spPr/>
        <p:txBody>
          <a:bodyPr/>
          <a:lstStyle/>
          <a:p>
            <a:r>
              <a:rPr lang="de-DE" dirty="0"/>
              <a:t>Heute im Webinar</a:t>
            </a:r>
          </a:p>
        </p:txBody>
      </p:sp>
      <p:sp>
        <p:nvSpPr>
          <p:cNvPr id="4" name="Fußzeilenplatzhalter 3">
            <a:extLst>
              <a:ext uri="{FF2B5EF4-FFF2-40B4-BE49-F238E27FC236}">
                <a16:creationId xmlns:a16="http://schemas.microsoft.com/office/drawing/2014/main" id="{03BAAF33-4FAC-32BF-0DD9-F85FE17675B2}"/>
              </a:ext>
            </a:extLst>
          </p:cNvPr>
          <p:cNvSpPr>
            <a:spLocks noGrp="1"/>
          </p:cNvSpPr>
          <p:nvPr>
            <p:ph type="ftr" sz="quarter" idx="3"/>
          </p:nvPr>
        </p:nvSpPr>
        <p:spPr/>
        <p:txBody>
          <a:bodyPr/>
          <a:lstStyle/>
          <a:p>
            <a:r>
              <a:rPr lang="de-DE" dirty="0"/>
              <a:t>Digital Workplace Webinare</a:t>
            </a:r>
          </a:p>
        </p:txBody>
      </p:sp>
    </p:spTree>
    <p:extLst>
      <p:ext uri="{BB962C8B-B14F-4D97-AF65-F5344CB8AC3E}">
        <p14:creationId xmlns:p14="http://schemas.microsoft.com/office/powerpoint/2010/main" val="287943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503E5-1348-9EDB-67BE-F49FED5C6421}"/>
            </a:ext>
          </a:extLst>
        </p:cNvPr>
        <p:cNvGrpSpPr/>
        <p:nvPr/>
      </p:nvGrpSpPr>
      <p:grpSpPr>
        <a:xfrm>
          <a:off x="0" y="0"/>
          <a:ext cx="0" cy="0"/>
          <a:chOff x="0" y="0"/>
          <a:chExt cx="0" cy="0"/>
        </a:xfrm>
      </p:grpSpPr>
      <p:sp>
        <p:nvSpPr>
          <p:cNvPr id="6" name="Untertitel 5">
            <a:extLst>
              <a:ext uri="{FF2B5EF4-FFF2-40B4-BE49-F238E27FC236}">
                <a16:creationId xmlns:a16="http://schemas.microsoft.com/office/drawing/2014/main" id="{D5CEBF4C-E1A7-579C-2382-00FEE3047FF6}"/>
              </a:ext>
            </a:extLst>
          </p:cNvPr>
          <p:cNvSpPr>
            <a:spLocks noGrp="1"/>
          </p:cNvSpPr>
          <p:nvPr>
            <p:ph type="subTitle" idx="1"/>
          </p:nvPr>
        </p:nvSpPr>
        <p:spPr/>
        <p:txBody>
          <a:bodyPr/>
          <a:lstStyle/>
          <a:p>
            <a:endParaRPr lang="de-DE" dirty="0"/>
          </a:p>
        </p:txBody>
      </p:sp>
      <p:sp>
        <p:nvSpPr>
          <p:cNvPr id="7" name="Textplatzhalter 6">
            <a:extLst>
              <a:ext uri="{FF2B5EF4-FFF2-40B4-BE49-F238E27FC236}">
                <a16:creationId xmlns:a16="http://schemas.microsoft.com/office/drawing/2014/main" id="{E0D0434B-C706-B662-CDA2-7C97138FE899}"/>
              </a:ext>
            </a:extLst>
          </p:cNvPr>
          <p:cNvSpPr>
            <a:spLocks noGrp="1"/>
          </p:cNvSpPr>
          <p:nvPr>
            <p:ph type="body" sz="quarter" idx="13"/>
          </p:nvPr>
        </p:nvSpPr>
        <p:spPr/>
        <p:txBody>
          <a:bodyPr/>
          <a:lstStyle/>
          <a:p>
            <a:r>
              <a:rPr lang="de-DE" dirty="0">
                <a:ea typeface="Yu Mincho" panose="02020400000000000000" pitchFamily="18" charset="-128"/>
              </a:rPr>
              <a:t>BARC: </a:t>
            </a:r>
          </a:p>
          <a:p>
            <a:r>
              <a:rPr lang="de-DE" dirty="0"/>
              <a:t>Erfolgsfaktoren für das Prozessmanagement</a:t>
            </a:r>
            <a:endParaRPr lang="de-DE" dirty="0">
              <a:ea typeface="Yu Mincho" panose="02020400000000000000" pitchFamily="18" charset="-128"/>
            </a:endParaRPr>
          </a:p>
        </p:txBody>
      </p:sp>
      <p:pic>
        <p:nvPicPr>
          <p:cNvPr id="2" name="Grafik 1" descr="Ein Bild, das Text, Schrift, Screenshot, Grafiken enthält.&#10;&#10;Automatisch generierte Beschreibung">
            <a:extLst>
              <a:ext uri="{FF2B5EF4-FFF2-40B4-BE49-F238E27FC236}">
                <a16:creationId xmlns:a16="http://schemas.microsoft.com/office/drawing/2014/main" id="{19BF3EEB-4A25-9B46-349A-F24EDDB458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000" y="3375402"/>
            <a:ext cx="859418" cy="859418"/>
          </a:xfrm>
          <a:prstGeom prst="rect">
            <a:avLst/>
          </a:prstGeom>
        </p:spPr>
      </p:pic>
    </p:spTree>
    <p:extLst>
      <p:ext uri="{BB962C8B-B14F-4D97-AF65-F5344CB8AC3E}">
        <p14:creationId xmlns:p14="http://schemas.microsoft.com/office/powerpoint/2010/main" val="44176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4B596-732E-3B6E-0AE7-68DDA79CCD4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4B669B7-7638-7CF5-3059-F5A5D06452E3}"/>
              </a:ext>
            </a:extLst>
          </p:cNvPr>
          <p:cNvSpPr>
            <a:spLocks noGrp="1"/>
          </p:cNvSpPr>
          <p:nvPr>
            <p:ph type="title"/>
          </p:nvPr>
        </p:nvSpPr>
        <p:spPr>
          <a:xfrm>
            <a:off x="719999" y="1671100"/>
            <a:ext cx="8028711" cy="1801299"/>
          </a:xfrm>
        </p:spPr>
        <p:txBody>
          <a:bodyPr/>
          <a:lstStyle/>
          <a:p>
            <a:r>
              <a:rPr lang="de-DE" dirty="0"/>
              <a:t>Potenziale in den Prozessen</a:t>
            </a:r>
          </a:p>
        </p:txBody>
      </p:sp>
      <p:sp>
        <p:nvSpPr>
          <p:cNvPr id="4" name="Textplatzhalter 3">
            <a:extLst>
              <a:ext uri="{FF2B5EF4-FFF2-40B4-BE49-F238E27FC236}">
                <a16:creationId xmlns:a16="http://schemas.microsoft.com/office/drawing/2014/main" id="{70D97A40-13BC-2CE8-16F5-2ADBA5C59892}"/>
              </a:ext>
            </a:extLst>
          </p:cNvPr>
          <p:cNvSpPr>
            <a:spLocks noGrp="1"/>
          </p:cNvSpPr>
          <p:nvPr>
            <p:ph type="body" sz="quarter" idx="10"/>
          </p:nvPr>
        </p:nvSpPr>
        <p:spPr/>
        <p:txBody>
          <a:bodyPr/>
          <a:lstStyle/>
          <a:p>
            <a:r>
              <a:rPr lang="de-DE" dirty="0"/>
              <a:t>01</a:t>
            </a:r>
          </a:p>
        </p:txBody>
      </p:sp>
    </p:spTree>
    <p:extLst>
      <p:ext uri="{BB962C8B-B14F-4D97-AF65-F5344CB8AC3E}">
        <p14:creationId xmlns:p14="http://schemas.microsoft.com/office/powerpoint/2010/main" val="41672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90064-6F9A-F955-386D-C2E97D4A37B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DFE8FF7-20B7-13C1-0390-A82C66218661}"/>
              </a:ext>
            </a:extLst>
          </p:cNvPr>
          <p:cNvSpPr>
            <a:spLocks noGrp="1"/>
          </p:cNvSpPr>
          <p:nvPr>
            <p:ph type="title"/>
          </p:nvPr>
        </p:nvSpPr>
        <p:spPr/>
        <p:txBody>
          <a:bodyPr/>
          <a:lstStyle/>
          <a:p>
            <a:r>
              <a:rPr lang="de-DE" dirty="0"/>
              <a:t>Herausforderungen in Prozessen: Erfahrungen aus Projekten</a:t>
            </a:r>
          </a:p>
        </p:txBody>
      </p:sp>
      <p:sp>
        <p:nvSpPr>
          <p:cNvPr id="4" name="Foliennummernplatzhalter 3">
            <a:extLst>
              <a:ext uri="{FF2B5EF4-FFF2-40B4-BE49-F238E27FC236}">
                <a16:creationId xmlns:a16="http://schemas.microsoft.com/office/drawing/2014/main" id="{D4606C9E-A449-AAD6-DE56-58400403045C}"/>
              </a:ext>
            </a:extLst>
          </p:cNvPr>
          <p:cNvSpPr>
            <a:spLocks noGrp="1"/>
          </p:cNvSpPr>
          <p:nvPr>
            <p:ph type="sldNum" sz="quarter" idx="4"/>
          </p:nvPr>
        </p:nvSpPr>
        <p:spPr/>
        <p:txBody>
          <a:bodyPr/>
          <a:lstStyle/>
          <a:p>
            <a:fld id="{7F96E9B4-4BE7-9642-B93F-3567CEED0D4C}" type="slidenum">
              <a:rPr lang="de-DE" smtClean="0"/>
              <a:pPr/>
              <a:t>8</a:t>
            </a:fld>
            <a:endParaRPr lang="de-DE" dirty="0"/>
          </a:p>
        </p:txBody>
      </p:sp>
      <p:sp>
        <p:nvSpPr>
          <p:cNvPr id="5" name="Fußzeilenplatzhalter 4">
            <a:extLst>
              <a:ext uri="{FF2B5EF4-FFF2-40B4-BE49-F238E27FC236}">
                <a16:creationId xmlns:a16="http://schemas.microsoft.com/office/drawing/2014/main" id="{C2557418-AB75-5757-CF40-683ABB920CCA}"/>
              </a:ext>
            </a:extLst>
          </p:cNvPr>
          <p:cNvSpPr>
            <a:spLocks noGrp="1"/>
          </p:cNvSpPr>
          <p:nvPr>
            <p:ph type="ftr" sz="quarter" idx="3"/>
          </p:nvPr>
        </p:nvSpPr>
        <p:spPr/>
        <p:txBody>
          <a:bodyPr/>
          <a:lstStyle/>
          <a:p>
            <a:r>
              <a:rPr lang="de-DE" dirty="0"/>
              <a:t>Digital Workplace Experience</a:t>
            </a:r>
          </a:p>
        </p:txBody>
      </p:sp>
      <p:pic>
        <p:nvPicPr>
          <p:cNvPr id="6" name="Grafik 5">
            <a:extLst>
              <a:ext uri="{FF2B5EF4-FFF2-40B4-BE49-F238E27FC236}">
                <a16:creationId xmlns:a16="http://schemas.microsoft.com/office/drawing/2014/main" id="{08F8B5C1-64FB-1560-B86E-45BF1BC45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629" y="3397303"/>
            <a:ext cx="930428" cy="981410"/>
          </a:xfrm>
          <a:prstGeom prst="rect">
            <a:avLst/>
          </a:prstGeom>
        </p:spPr>
      </p:pic>
      <p:pic>
        <p:nvPicPr>
          <p:cNvPr id="7" name="Grafik 6">
            <a:extLst>
              <a:ext uri="{FF2B5EF4-FFF2-40B4-BE49-F238E27FC236}">
                <a16:creationId xmlns:a16="http://schemas.microsoft.com/office/drawing/2014/main" id="{064A0A67-A610-045D-E3FD-27805DF223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2348" y="3553799"/>
            <a:ext cx="714375" cy="628650"/>
          </a:xfrm>
          <a:prstGeom prst="rect">
            <a:avLst/>
          </a:prstGeom>
        </p:spPr>
      </p:pic>
      <p:sp>
        <p:nvSpPr>
          <p:cNvPr id="8" name="Textfeld 7">
            <a:extLst>
              <a:ext uri="{FF2B5EF4-FFF2-40B4-BE49-F238E27FC236}">
                <a16:creationId xmlns:a16="http://schemas.microsoft.com/office/drawing/2014/main" id="{A4D296B0-8197-4A54-6EF0-40007EC83A3E}"/>
              </a:ext>
            </a:extLst>
          </p:cNvPr>
          <p:cNvSpPr txBox="1"/>
          <p:nvPr/>
        </p:nvSpPr>
        <p:spPr>
          <a:xfrm>
            <a:off x="3863367" y="2283102"/>
            <a:ext cx="1278683" cy="338554"/>
          </a:xfrm>
          <a:prstGeom prst="rect">
            <a:avLst/>
          </a:prstGeom>
          <a:noFill/>
        </p:spPr>
        <p:txBody>
          <a:bodyPr wrap="none" rtlCol="0">
            <a:spAutoFit/>
          </a:bodyPr>
          <a:lstStyle/>
          <a:p>
            <a:pPr algn="ctr"/>
            <a:r>
              <a:rPr lang="de-DE" sz="1600" b="1" dirty="0">
                <a:solidFill>
                  <a:schemeClr val="accent1"/>
                </a:solidFill>
              </a:rPr>
              <a:t>Mitarbeiter</a:t>
            </a:r>
          </a:p>
        </p:txBody>
      </p:sp>
      <p:sp>
        <p:nvSpPr>
          <p:cNvPr id="9" name="Textfeld 8">
            <a:extLst>
              <a:ext uri="{FF2B5EF4-FFF2-40B4-BE49-F238E27FC236}">
                <a16:creationId xmlns:a16="http://schemas.microsoft.com/office/drawing/2014/main" id="{625DCE16-501C-1B7F-241A-6B7E839FAEAF}"/>
              </a:ext>
            </a:extLst>
          </p:cNvPr>
          <p:cNvSpPr txBox="1"/>
          <p:nvPr/>
        </p:nvSpPr>
        <p:spPr>
          <a:xfrm>
            <a:off x="7616263" y="4168292"/>
            <a:ext cx="1465466" cy="338554"/>
          </a:xfrm>
          <a:prstGeom prst="rect">
            <a:avLst/>
          </a:prstGeom>
          <a:noFill/>
        </p:spPr>
        <p:txBody>
          <a:bodyPr wrap="none" rtlCol="0">
            <a:spAutoFit/>
          </a:bodyPr>
          <a:lstStyle/>
          <a:p>
            <a:pPr algn="ctr"/>
            <a:r>
              <a:rPr lang="de-DE" sz="1600" b="1" dirty="0">
                <a:solidFill>
                  <a:schemeClr val="accent1"/>
                </a:solidFill>
              </a:rPr>
              <a:t>Management</a:t>
            </a:r>
          </a:p>
        </p:txBody>
      </p:sp>
      <p:sp>
        <p:nvSpPr>
          <p:cNvPr id="10" name="Textfeld 9">
            <a:extLst>
              <a:ext uri="{FF2B5EF4-FFF2-40B4-BE49-F238E27FC236}">
                <a16:creationId xmlns:a16="http://schemas.microsoft.com/office/drawing/2014/main" id="{460D3348-9E80-AC1E-229A-FB5174729AF8}"/>
              </a:ext>
            </a:extLst>
          </p:cNvPr>
          <p:cNvSpPr txBox="1"/>
          <p:nvPr/>
        </p:nvSpPr>
        <p:spPr>
          <a:xfrm>
            <a:off x="845363" y="837612"/>
            <a:ext cx="1860317" cy="338554"/>
          </a:xfrm>
          <a:prstGeom prst="rect">
            <a:avLst/>
          </a:prstGeom>
          <a:noFill/>
        </p:spPr>
        <p:txBody>
          <a:bodyPr wrap="none" rtlCol="0">
            <a:spAutoFit/>
          </a:bodyPr>
          <a:lstStyle/>
          <a:p>
            <a:pPr algn="ctr"/>
            <a:r>
              <a:rPr lang="de-DE" sz="1600" i="1" dirty="0">
                <a:solidFill>
                  <a:schemeClr val="accent1"/>
                </a:solidFill>
              </a:rPr>
              <a:t>Manuelle Prozesse</a:t>
            </a:r>
          </a:p>
        </p:txBody>
      </p:sp>
      <p:sp>
        <p:nvSpPr>
          <p:cNvPr id="11" name="Textfeld 10">
            <a:extLst>
              <a:ext uri="{FF2B5EF4-FFF2-40B4-BE49-F238E27FC236}">
                <a16:creationId xmlns:a16="http://schemas.microsoft.com/office/drawing/2014/main" id="{03139234-F5ED-7D27-9E5A-84F658F6B6EB}"/>
              </a:ext>
            </a:extLst>
          </p:cNvPr>
          <p:cNvSpPr txBox="1"/>
          <p:nvPr/>
        </p:nvSpPr>
        <p:spPr>
          <a:xfrm>
            <a:off x="5949651" y="837612"/>
            <a:ext cx="2408416" cy="338554"/>
          </a:xfrm>
          <a:prstGeom prst="rect">
            <a:avLst/>
          </a:prstGeom>
          <a:noFill/>
        </p:spPr>
        <p:txBody>
          <a:bodyPr wrap="none" rtlCol="0">
            <a:spAutoFit/>
          </a:bodyPr>
          <a:lstStyle/>
          <a:p>
            <a:pPr algn="ctr"/>
            <a:r>
              <a:rPr lang="de-DE" sz="1600" i="1" dirty="0">
                <a:solidFill>
                  <a:schemeClr val="accent1"/>
                </a:solidFill>
              </a:rPr>
              <a:t>Systemgestützte Prozesse</a:t>
            </a:r>
          </a:p>
        </p:txBody>
      </p:sp>
      <p:sp>
        <p:nvSpPr>
          <p:cNvPr id="12" name="Sprechblase: rechteckig mit abgerundeten Ecken 11">
            <a:extLst>
              <a:ext uri="{FF2B5EF4-FFF2-40B4-BE49-F238E27FC236}">
                <a16:creationId xmlns:a16="http://schemas.microsoft.com/office/drawing/2014/main" id="{8DA00398-A7E9-BA9D-D7AD-D77A5759248C}"/>
              </a:ext>
            </a:extLst>
          </p:cNvPr>
          <p:cNvSpPr/>
          <p:nvPr/>
        </p:nvSpPr>
        <p:spPr>
          <a:xfrm>
            <a:off x="448887" y="1363898"/>
            <a:ext cx="1465466" cy="496887"/>
          </a:xfrm>
          <a:prstGeom prst="wedgeRoundRectCallout">
            <a:avLst>
              <a:gd name="adj1" fmla="val -6263"/>
              <a:gd name="adj2" fmla="val 71756"/>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Zuständigkeit?</a:t>
            </a:r>
          </a:p>
        </p:txBody>
      </p:sp>
      <p:sp>
        <p:nvSpPr>
          <p:cNvPr id="13" name="Sprechblase: rechteckig mit abgerundeten Ecken 12">
            <a:extLst>
              <a:ext uri="{FF2B5EF4-FFF2-40B4-BE49-F238E27FC236}">
                <a16:creationId xmlns:a16="http://schemas.microsoft.com/office/drawing/2014/main" id="{EED338F6-D7CA-2B5B-A6E4-FD4E888A6E25}"/>
              </a:ext>
            </a:extLst>
          </p:cNvPr>
          <p:cNvSpPr/>
          <p:nvPr/>
        </p:nvSpPr>
        <p:spPr>
          <a:xfrm>
            <a:off x="448887" y="2056972"/>
            <a:ext cx="1465466" cy="496887"/>
          </a:xfrm>
          <a:prstGeom prst="wedgeRoundRectCallout">
            <a:avLst>
              <a:gd name="adj1" fmla="val -6263"/>
              <a:gd name="adj2" fmla="val 71756"/>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Status?</a:t>
            </a:r>
          </a:p>
        </p:txBody>
      </p:sp>
      <p:sp>
        <p:nvSpPr>
          <p:cNvPr id="14" name="Sprechblase: rechteckig mit abgerundeten Ecken 13">
            <a:extLst>
              <a:ext uri="{FF2B5EF4-FFF2-40B4-BE49-F238E27FC236}">
                <a16:creationId xmlns:a16="http://schemas.microsoft.com/office/drawing/2014/main" id="{CA8C2270-73F3-BFFE-C549-456B3F215463}"/>
              </a:ext>
            </a:extLst>
          </p:cNvPr>
          <p:cNvSpPr/>
          <p:nvPr/>
        </p:nvSpPr>
        <p:spPr>
          <a:xfrm>
            <a:off x="2156127" y="1363898"/>
            <a:ext cx="1465466" cy="496887"/>
          </a:xfrm>
          <a:prstGeom prst="wedgeRoundRectCallout">
            <a:avLst>
              <a:gd name="adj1" fmla="val -6263"/>
              <a:gd name="adj2" fmla="val 71756"/>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Ablauf? Inhalt? Regeln?</a:t>
            </a:r>
          </a:p>
        </p:txBody>
      </p:sp>
      <p:sp>
        <p:nvSpPr>
          <p:cNvPr id="15" name="Sprechblase: rechteckig mit abgerundeten Ecken 14">
            <a:extLst>
              <a:ext uri="{FF2B5EF4-FFF2-40B4-BE49-F238E27FC236}">
                <a16:creationId xmlns:a16="http://schemas.microsoft.com/office/drawing/2014/main" id="{F6A57388-C1AE-6FEF-D1F3-BD3894EDBDF0}"/>
              </a:ext>
            </a:extLst>
          </p:cNvPr>
          <p:cNvSpPr/>
          <p:nvPr/>
        </p:nvSpPr>
        <p:spPr>
          <a:xfrm>
            <a:off x="2156127" y="2056972"/>
            <a:ext cx="1465466" cy="496887"/>
          </a:xfrm>
          <a:prstGeom prst="wedgeRoundRectCallout">
            <a:avLst>
              <a:gd name="adj1" fmla="val -6263"/>
              <a:gd name="adj2" fmla="val 71756"/>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GIBT es einen Prozess?</a:t>
            </a:r>
          </a:p>
        </p:txBody>
      </p:sp>
      <p:sp>
        <p:nvSpPr>
          <p:cNvPr id="16" name="Sprechblase: rechteckig mit abgerundeten Ecken 15">
            <a:extLst>
              <a:ext uri="{FF2B5EF4-FFF2-40B4-BE49-F238E27FC236}">
                <a16:creationId xmlns:a16="http://schemas.microsoft.com/office/drawing/2014/main" id="{FA34579A-5E3C-09F0-0E08-4997D8F3C412}"/>
              </a:ext>
            </a:extLst>
          </p:cNvPr>
          <p:cNvSpPr/>
          <p:nvPr/>
        </p:nvSpPr>
        <p:spPr>
          <a:xfrm>
            <a:off x="5522406" y="1363898"/>
            <a:ext cx="1465466" cy="496887"/>
          </a:xfrm>
          <a:prstGeom prst="wedgeRoundRectCallout">
            <a:avLst>
              <a:gd name="adj1" fmla="val -28953"/>
              <a:gd name="adj2" fmla="val 73429"/>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Nur Teilprozesse</a:t>
            </a:r>
          </a:p>
        </p:txBody>
      </p:sp>
      <p:sp>
        <p:nvSpPr>
          <p:cNvPr id="17" name="Sprechblase: rechteckig mit abgerundeten Ecken 16">
            <a:extLst>
              <a:ext uri="{FF2B5EF4-FFF2-40B4-BE49-F238E27FC236}">
                <a16:creationId xmlns:a16="http://schemas.microsoft.com/office/drawing/2014/main" id="{928D87A0-6F67-CDA5-8191-092AFA296AF7}"/>
              </a:ext>
            </a:extLst>
          </p:cNvPr>
          <p:cNvSpPr/>
          <p:nvPr/>
        </p:nvSpPr>
        <p:spPr>
          <a:xfrm>
            <a:off x="5522406" y="2056972"/>
            <a:ext cx="1465466" cy="496887"/>
          </a:xfrm>
          <a:prstGeom prst="wedgeRoundRectCallout">
            <a:avLst>
              <a:gd name="adj1" fmla="val -30654"/>
              <a:gd name="adj2" fmla="val 78448"/>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Zu viele Werkzeuge</a:t>
            </a:r>
          </a:p>
        </p:txBody>
      </p:sp>
      <p:sp>
        <p:nvSpPr>
          <p:cNvPr id="18" name="Sprechblase: rechteckig mit abgerundeten Ecken 17">
            <a:extLst>
              <a:ext uri="{FF2B5EF4-FFF2-40B4-BE49-F238E27FC236}">
                <a16:creationId xmlns:a16="http://schemas.microsoft.com/office/drawing/2014/main" id="{8ED57476-A03D-97AB-7793-3D9724AEF672}"/>
              </a:ext>
            </a:extLst>
          </p:cNvPr>
          <p:cNvSpPr/>
          <p:nvPr/>
        </p:nvSpPr>
        <p:spPr>
          <a:xfrm>
            <a:off x="7229646" y="1363898"/>
            <a:ext cx="1465466" cy="496887"/>
          </a:xfrm>
          <a:prstGeom prst="wedgeRoundRectCallout">
            <a:avLst>
              <a:gd name="adj1" fmla="val -33491"/>
              <a:gd name="adj2" fmla="val 78448"/>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Nur einzelne Kanäle</a:t>
            </a:r>
          </a:p>
        </p:txBody>
      </p:sp>
      <p:sp>
        <p:nvSpPr>
          <p:cNvPr id="19" name="Sprechblase: rechteckig mit abgerundeten Ecken 18">
            <a:extLst>
              <a:ext uri="{FF2B5EF4-FFF2-40B4-BE49-F238E27FC236}">
                <a16:creationId xmlns:a16="http://schemas.microsoft.com/office/drawing/2014/main" id="{05A39ED6-0B45-EAC1-6F63-9179ED06C4DA}"/>
              </a:ext>
            </a:extLst>
          </p:cNvPr>
          <p:cNvSpPr/>
          <p:nvPr/>
        </p:nvSpPr>
        <p:spPr>
          <a:xfrm>
            <a:off x="7229646" y="2056972"/>
            <a:ext cx="1465466" cy="496887"/>
          </a:xfrm>
          <a:prstGeom prst="wedgeRoundRectCallout">
            <a:avLst>
              <a:gd name="adj1" fmla="val -33491"/>
              <a:gd name="adj2" fmla="val 75102"/>
              <a:gd name="adj3" fmla="val 16667"/>
            </a:avLst>
          </a:prstGeom>
          <a:solidFill>
            <a:srgbClr val="E6EF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ysClr val="windowText" lastClr="000000"/>
                </a:solidFill>
              </a:rPr>
              <a:t>Zu starr</a:t>
            </a:r>
          </a:p>
        </p:txBody>
      </p:sp>
      <p:sp>
        <p:nvSpPr>
          <p:cNvPr id="20" name="Sprechblase: rechteckig mit abgerundeten Ecken 19">
            <a:extLst>
              <a:ext uri="{FF2B5EF4-FFF2-40B4-BE49-F238E27FC236}">
                <a16:creationId xmlns:a16="http://schemas.microsoft.com/office/drawing/2014/main" id="{7AC3C1B7-65AC-645C-55D0-B7F20C19578E}"/>
              </a:ext>
            </a:extLst>
          </p:cNvPr>
          <p:cNvSpPr/>
          <p:nvPr/>
        </p:nvSpPr>
        <p:spPr>
          <a:xfrm>
            <a:off x="5286953" y="2956681"/>
            <a:ext cx="2291432" cy="416431"/>
          </a:xfrm>
          <a:prstGeom prst="wedgeRoundRectCallout">
            <a:avLst>
              <a:gd name="adj1" fmla="val -6263"/>
              <a:gd name="adj2" fmla="val 71756"/>
              <a:gd name="adj3" fmla="val 16667"/>
            </a:avLst>
          </a:prstGeom>
          <a:solidFill>
            <a:srgbClr val="006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Einhaltung Compliance?</a:t>
            </a:r>
          </a:p>
        </p:txBody>
      </p:sp>
      <p:sp>
        <p:nvSpPr>
          <p:cNvPr id="22" name="Sprechblase: rechteckig mit abgerundeten Ecken 21">
            <a:extLst>
              <a:ext uri="{FF2B5EF4-FFF2-40B4-BE49-F238E27FC236}">
                <a16:creationId xmlns:a16="http://schemas.microsoft.com/office/drawing/2014/main" id="{782A2EEA-05B1-9B08-6AD2-9EDD192BF102}"/>
              </a:ext>
            </a:extLst>
          </p:cNvPr>
          <p:cNvSpPr/>
          <p:nvPr/>
        </p:nvSpPr>
        <p:spPr>
          <a:xfrm>
            <a:off x="5293274" y="3567718"/>
            <a:ext cx="2291432" cy="416431"/>
          </a:xfrm>
          <a:prstGeom prst="wedgeRoundRectCallout">
            <a:avLst>
              <a:gd name="adj1" fmla="val -6263"/>
              <a:gd name="adj2" fmla="val 71756"/>
              <a:gd name="adj3" fmla="val 16667"/>
            </a:avLst>
          </a:prstGeom>
          <a:solidFill>
            <a:srgbClr val="006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Verlust Prozesswissen?</a:t>
            </a:r>
          </a:p>
        </p:txBody>
      </p:sp>
      <p:sp>
        <p:nvSpPr>
          <p:cNvPr id="23" name="Sprechblase: rechteckig mit abgerundeten Ecken 22">
            <a:extLst>
              <a:ext uri="{FF2B5EF4-FFF2-40B4-BE49-F238E27FC236}">
                <a16:creationId xmlns:a16="http://schemas.microsoft.com/office/drawing/2014/main" id="{A3561F3B-2514-DB65-741C-E2A21168C0DE}"/>
              </a:ext>
            </a:extLst>
          </p:cNvPr>
          <p:cNvSpPr/>
          <p:nvPr/>
        </p:nvSpPr>
        <p:spPr>
          <a:xfrm>
            <a:off x="5286953" y="4168292"/>
            <a:ext cx="2291432" cy="416431"/>
          </a:xfrm>
          <a:prstGeom prst="wedgeRoundRectCallout">
            <a:avLst>
              <a:gd name="adj1" fmla="val -6263"/>
              <a:gd name="adj2" fmla="val 71756"/>
              <a:gd name="adj3" fmla="val 16667"/>
            </a:avLst>
          </a:prstGeom>
          <a:solidFill>
            <a:srgbClr val="006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Wie verbessern?</a:t>
            </a:r>
          </a:p>
        </p:txBody>
      </p:sp>
      <p:grpSp>
        <p:nvGrpSpPr>
          <p:cNvPr id="25" name="Gruppieren 24">
            <a:extLst>
              <a:ext uri="{FF2B5EF4-FFF2-40B4-BE49-F238E27FC236}">
                <a16:creationId xmlns:a16="http://schemas.microsoft.com/office/drawing/2014/main" id="{6A524F0B-CAC5-AF6F-7A9E-BE97762799D2}"/>
              </a:ext>
            </a:extLst>
          </p:cNvPr>
          <p:cNvGrpSpPr/>
          <p:nvPr/>
        </p:nvGrpSpPr>
        <p:grpSpPr>
          <a:xfrm>
            <a:off x="5027970" y="670083"/>
            <a:ext cx="685800" cy="905200"/>
            <a:chOff x="665767" y="3400688"/>
            <a:chExt cx="685800" cy="905200"/>
          </a:xfrm>
        </p:grpSpPr>
        <p:pic>
          <p:nvPicPr>
            <p:cNvPr id="2" name="Grafik 1">
              <a:extLst>
                <a:ext uri="{FF2B5EF4-FFF2-40B4-BE49-F238E27FC236}">
                  <a16:creationId xmlns:a16="http://schemas.microsoft.com/office/drawing/2014/main" id="{DDBC31D1-EEF5-D530-4DC2-1819149179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767" y="3400688"/>
              <a:ext cx="342900" cy="496887"/>
            </a:xfrm>
            <a:prstGeom prst="rect">
              <a:avLst/>
            </a:prstGeom>
          </p:spPr>
        </p:pic>
        <p:pic>
          <p:nvPicPr>
            <p:cNvPr id="24" name="Grafik 23">
              <a:extLst>
                <a:ext uri="{FF2B5EF4-FFF2-40B4-BE49-F238E27FC236}">
                  <a16:creationId xmlns:a16="http://schemas.microsoft.com/office/drawing/2014/main" id="{37873A96-E51F-D3A3-B617-37DC759FC8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5767" y="3705813"/>
              <a:ext cx="685800" cy="600075"/>
            </a:xfrm>
            <a:prstGeom prst="rect">
              <a:avLst/>
            </a:prstGeom>
          </p:spPr>
        </p:pic>
      </p:grpSp>
      <p:pic>
        <p:nvPicPr>
          <p:cNvPr id="26" name="Grafik 25">
            <a:extLst>
              <a:ext uri="{FF2B5EF4-FFF2-40B4-BE49-F238E27FC236}">
                <a16:creationId xmlns:a16="http://schemas.microsoft.com/office/drawing/2014/main" id="{B7CA3761-5BF7-2384-9B21-75E501558F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92913" y="733055"/>
            <a:ext cx="509036" cy="516206"/>
          </a:xfrm>
          <a:prstGeom prst="rect">
            <a:avLst/>
          </a:prstGeom>
        </p:spPr>
      </p:pic>
      <p:pic>
        <p:nvPicPr>
          <p:cNvPr id="27" name="Grafik 26">
            <a:extLst>
              <a:ext uri="{FF2B5EF4-FFF2-40B4-BE49-F238E27FC236}">
                <a16:creationId xmlns:a16="http://schemas.microsoft.com/office/drawing/2014/main" id="{48006EA7-DC0F-F590-5C6D-7C33280055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24768" y="3674340"/>
            <a:ext cx="542925" cy="685800"/>
          </a:xfrm>
          <a:prstGeom prst="rect">
            <a:avLst/>
          </a:prstGeom>
        </p:spPr>
      </p:pic>
      <p:pic>
        <p:nvPicPr>
          <p:cNvPr id="28" name="Grafik 27">
            <a:extLst>
              <a:ext uri="{FF2B5EF4-FFF2-40B4-BE49-F238E27FC236}">
                <a16:creationId xmlns:a16="http://schemas.microsoft.com/office/drawing/2014/main" id="{D1A4E868-43A9-9680-674C-ABAC6F0F18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1949" y="1387520"/>
            <a:ext cx="988565" cy="869937"/>
          </a:xfrm>
          <a:prstGeom prst="rect">
            <a:avLst/>
          </a:prstGeom>
        </p:spPr>
      </p:pic>
      <p:sp>
        <p:nvSpPr>
          <p:cNvPr id="29" name="Textfeld 28">
            <a:extLst>
              <a:ext uri="{FF2B5EF4-FFF2-40B4-BE49-F238E27FC236}">
                <a16:creationId xmlns:a16="http://schemas.microsoft.com/office/drawing/2014/main" id="{BDE515B9-ECFA-49FE-B0D3-3CEC526B9D49}"/>
              </a:ext>
            </a:extLst>
          </p:cNvPr>
          <p:cNvSpPr txBox="1"/>
          <p:nvPr/>
        </p:nvSpPr>
        <p:spPr>
          <a:xfrm>
            <a:off x="475066" y="4223719"/>
            <a:ext cx="801823" cy="338554"/>
          </a:xfrm>
          <a:prstGeom prst="rect">
            <a:avLst/>
          </a:prstGeom>
          <a:noFill/>
        </p:spPr>
        <p:txBody>
          <a:bodyPr wrap="none" rtlCol="0">
            <a:spAutoFit/>
          </a:bodyPr>
          <a:lstStyle/>
          <a:p>
            <a:pPr algn="ctr"/>
            <a:r>
              <a:rPr lang="de-DE" sz="1600" b="1" dirty="0">
                <a:solidFill>
                  <a:schemeClr val="accent1"/>
                </a:solidFill>
              </a:rPr>
              <a:t>Kunde</a:t>
            </a:r>
          </a:p>
        </p:txBody>
      </p:sp>
      <p:sp>
        <p:nvSpPr>
          <p:cNvPr id="30" name="Sprechblase: rechteckig mit abgerundeten Ecken 29">
            <a:extLst>
              <a:ext uri="{FF2B5EF4-FFF2-40B4-BE49-F238E27FC236}">
                <a16:creationId xmlns:a16="http://schemas.microsoft.com/office/drawing/2014/main" id="{ECDEFE46-8519-2241-3502-B5B4714A03A3}"/>
              </a:ext>
            </a:extLst>
          </p:cNvPr>
          <p:cNvSpPr/>
          <p:nvPr/>
        </p:nvSpPr>
        <p:spPr>
          <a:xfrm>
            <a:off x="1556541" y="2962981"/>
            <a:ext cx="2291432" cy="416431"/>
          </a:xfrm>
          <a:prstGeom prst="wedgeRoundRectCallout">
            <a:avLst>
              <a:gd name="adj1" fmla="val -44506"/>
              <a:gd name="adj2" fmla="val 74724"/>
              <a:gd name="adj3" fmla="val 16667"/>
            </a:avLst>
          </a:prstGeom>
          <a:solidFill>
            <a:srgbClr val="006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Wo stehen wir?</a:t>
            </a:r>
          </a:p>
        </p:txBody>
      </p:sp>
      <p:sp>
        <p:nvSpPr>
          <p:cNvPr id="32" name="Sprechblase: rechteckig mit abgerundeten Ecken 31">
            <a:extLst>
              <a:ext uri="{FF2B5EF4-FFF2-40B4-BE49-F238E27FC236}">
                <a16:creationId xmlns:a16="http://schemas.microsoft.com/office/drawing/2014/main" id="{BCFBF752-59F7-381E-BB12-89D4392EF9BA}"/>
              </a:ext>
            </a:extLst>
          </p:cNvPr>
          <p:cNvSpPr/>
          <p:nvPr/>
        </p:nvSpPr>
        <p:spPr>
          <a:xfrm>
            <a:off x="1556541" y="4168292"/>
            <a:ext cx="2291432" cy="416431"/>
          </a:xfrm>
          <a:prstGeom prst="wedgeRoundRectCallout">
            <a:avLst>
              <a:gd name="adj1" fmla="val -44506"/>
              <a:gd name="adj2" fmla="val 74724"/>
              <a:gd name="adj3" fmla="val 16667"/>
            </a:avLst>
          </a:prstGeom>
          <a:solidFill>
            <a:srgbClr val="006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Warum geht das nicht?</a:t>
            </a:r>
          </a:p>
        </p:txBody>
      </p:sp>
      <p:sp>
        <p:nvSpPr>
          <p:cNvPr id="35" name="Sprechblase: rechteckig mit abgerundeten Ecken 34">
            <a:extLst>
              <a:ext uri="{FF2B5EF4-FFF2-40B4-BE49-F238E27FC236}">
                <a16:creationId xmlns:a16="http://schemas.microsoft.com/office/drawing/2014/main" id="{61A2FC18-6F2C-3CA0-185A-F4419CCF62E1}"/>
              </a:ext>
            </a:extLst>
          </p:cNvPr>
          <p:cNvSpPr/>
          <p:nvPr/>
        </p:nvSpPr>
        <p:spPr>
          <a:xfrm>
            <a:off x="1556541" y="3567718"/>
            <a:ext cx="2291432" cy="416431"/>
          </a:xfrm>
          <a:prstGeom prst="wedgeRoundRectCallout">
            <a:avLst>
              <a:gd name="adj1" fmla="val -44506"/>
              <a:gd name="adj2" fmla="val 74724"/>
              <a:gd name="adj3" fmla="val 16667"/>
            </a:avLst>
          </a:prstGeom>
          <a:solidFill>
            <a:srgbClr val="006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Was dauert da so lange?</a:t>
            </a:r>
          </a:p>
        </p:txBody>
      </p:sp>
    </p:spTree>
    <p:extLst>
      <p:ext uri="{BB962C8B-B14F-4D97-AF65-F5344CB8AC3E}">
        <p14:creationId xmlns:p14="http://schemas.microsoft.com/office/powerpoint/2010/main" val="130299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500"/>
                                        <p:tgtEl>
                                          <p:spTgt spid="3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9" grpId="0"/>
      <p:bldP spid="30" grpId="0" animBg="1"/>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C7F0F-15A7-1B6E-2A5E-17F52C6D2EB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19DB9B8-D671-6783-A754-EA522AAB26BC}"/>
              </a:ext>
            </a:extLst>
          </p:cNvPr>
          <p:cNvSpPr>
            <a:spLocks noGrp="1"/>
          </p:cNvSpPr>
          <p:nvPr>
            <p:ph type="title"/>
          </p:nvPr>
        </p:nvSpPr>
        <p:spPr>
          <a:xfrm>
            <a:off x="525599" y="286362"/>
            <a:ext cx="8537121" cy="496887"/>
          </a:xfrm>
        </p:spPr>
        <p:txBody>
          <a:bodyPr>
            <a:normAutofit fontScale="90000"/>
          </a:bodyPr>
          <a:lstStyle/>
          <a:p>
            <a:r>
              <a:rPr lang="de-DE" dirty="0"/>
              <a:t>Prozessmanagement für den Digital Workplace: </a:t>
            </a:r>
            <a:br>
              <a:rPr lang="de-DE" dirty="0"/>
            </a:br>
            <a:r>
              <a:rPr lang="de-DE" dirty="0"/>
              <a:t>Daten, Dokumente und Aufgaben im richtigen Kontext</a:t>
            </a:r>
          </a:p>
        </p:txBody>
      </p:sp>
      <p:sp>
        <p:nvSpPr>
          <p:cNvPr id="4" name="Foliennummernplatzhalter 3">
            <a:extLst>
              <a:ext uri="{FF2B5EF4-FFF2-40B4-BE49-F238E27FC236}">
                <a16:creationId xmlns:a16="http://schemas.microsoft.com/office/drawing/2014/main" id="{FB7CE7A1-E374-BDEC-9C75-6980018207D8}"/>
              </a:ext>
            </a:extLst>
          </p:cNvPr>
          <p:cNvSpPr>
            <a:spLocks noGrp="1"/>
          </p:cNvSpPr>
          <p:nvPr>
            <p:ph type="sldNum" sz="quarter" idx="4"/>
          </p:nvPr>
        </p:nvSpPr>
        <p:spPr/>
        <p:txBody>
          <a:bodyPr/>
          <a:lstStyle/>
          <a:p>
            <a:fld id="{7F96E9B4-4BE7-9642-B93F-3567CEED0D4C}" type="slidenum">
              <a:rPr lang="de-DE" smtClean="0"/>
              <a:pPr/>
              <a:t>9</a:t>
            </a:fld>
            <a:endParaRPr lang="de-DE" dirty="0"/>
          </a:p>
        </p:txBody>
      </p:sp>
      <p:sp>
        <p:nvSpPr>
          <p:cNvPr id="5" name="Fußzeilenplatzhalter 4">
            <a:extLst>
              <a:ext uri="{FF2B5EF4-FFF2-40B4-BE49-F238E27FC236}">
                <a16:creationId xmlns:a16="http://schemas.microsoft.com/office/drawing/2014/main" id="{EBF98F9E-3DB8-C496-6D3F-25947A37D508}"/>
              </a:ext>
            </a:extLst>
          </p:cNvPr>
          <p:cNvSpPr>
            <a:spLocks noGrp="1"/>
          </p:cNvSpPr>
          <p:nvPr>
            <p:ph type="ftr" sz="quarter" idx="3"/>
          </p:nvPr>
        </p:nvSpPr>
        <p:spPr/>
        <p:txBody>
          <a:bodyPr/>
          <a:lstStyle/>
          <a:p>
            <a:r>
              <a:rPr lang="de-DE" dirty="0"/>
              <a:t>Digital Workplace Experience</a:t>
            </a:r>
          </a:p>
        </p:txBody>
      </p:sp>
      <p:grpSp>
        <p:nvGrpSpPr>
          <p:cNvPr id="10" name="Gruppieren 9">
            <a:extLst>
              <a:ext uri="{FF2B5EF4-FFF2-40B4-BE49-F238E27FC236}">
                <a16:creationId xmlns:a16="http://schemas.microsoft.com/office/drawing/2014/main" id="{AC2E604E-0275-1B33-D034-DA0F0AF5BB72}"/>
              </a:ext>
            </a:extLst>
          </p:cNvPr>
          <p:cNvGrpSpPr/>
          <p:nvPr/>
        </p:nvGrpSpPr>
        <p:grpSpPr>
          <a:xfrm>
            <a:off x="3305902" y="2052162"/>
            <a:ext cx="1893256" cy="1440160"/>
            <a:chOff x="3275856" y="2355727"/>
            <a:chExt cx="1893256" cy="1440160"/>
          </a:xfrm>
        </p:grpSpPr>
        <p:sp>
          <p:nvSpPr>
            <p:cNvPr id="11" name="Rechteck: abgerundete Ecken 10">
              <a:extLst>
                <a:ext uri="{FF2B5EF4-FFF2-40B4-BE49-F238E27FC236}">
                  <a16:creationId xmlns:a16="http://schemas.microsoft.com/office/drawing/2014/main" id="{4018DF6D-04FF-7C92-CB1B-128CAD9C0CBD}"/>
                </a:ext>
              </a:extLst>
            </p:cNvPr>
            <p:cNvSpPr/>
            <p:nvPr/>
          </p:nvSpPr>
          <p:spPr>
            <a:xfrm>
              <a:off x="3275856" y="2355727"/>
              <a:ext cx="1893256" cy="1440160"/>
            </a:xfrm>
            <a:prstGeom prst="roundRect">
              <a:avLst/>
            </a:prstGeom>
            <a:solidFill>
              <a:srgbClr val="CCE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51026B79-1577-CE70-8D83-0F0E73F42837}"/>
                </a:ext>
              </a:extLst>
            </p:cNvPr>
            <p:cNvSpPr txBox="1"/>
            <p:nvPr/>
          </p:nvSpPr>
          <p:spPr>
            <a:xfrm>
              <a:off x="3372079" y="3452784"/>
              <a:ext cx="724878" cy="246221"/>
            </a:xfrm>
            <a:prstGeom prst="rect">
              <a:avLst/>
            </a:prstGeom>
            <a:noFill/>
          </p:spPr>
          <p:txBody>
            <a:bodyPr wrap="none" rtlCol="0">
              <a:spAutoFit/>
            </a:bodyPr>
            <a:lstStyle/>
            <a:p>
              <a:pPr algn="ctr"/>
              <a:r>
                <a:rPr lang="de-DE" sz="1000" dirty="0"/>
                <a:t>INHALTE</a:t>
              </a:r>
            </a:p>
          </p:txBody>
        </p:sp>
        <p:sp>
          <p:nvSpPr>
            <p:cNvPr id="13" name="Textfeld 12">
              <a:extLst>
                <a:ext uri="{FF2B5EF4-FFF2-40B4-BE49-F238E27FC236}">
                  <a16:creationId xmlns:a16="http://schemas.microsoft.com/office/drawing/2014/main" id="{03465CCD-D96A-4DD7-6F2D-F7CF22B5FE01}"/>
                </a:ext>
              </a:extLst>
            </p:cNvPr>
            <p:cNvSpPr txBox="1"/>
            <p:nvPr/>
          </p:nvSpPr>
          <p:spPr>
            <a:xfrm>
              <a:off x="4150884" y="3452784"/>
              <a:ext cx="1018227" cy="246221"/>
            </a:xfrm>
            <a:prstGeom prst="rect">
              <a:avLst/>
            </a:prstGeom>
            <a:noFill/>
          </p:spPr>
          <p:txBody>
            <a:bodyPr wrap="none" rtlCol="0">
              <a:spAutoFit/>
            </a:bodyPr>
            <a:lstStyle/>
            <a:p>
              <a:pPr algn="ctr"/>
              <a:r>
                <a:rPr lang="de-DE" sz="1000" dirty="0">
                  <a:solidFill>
                    <a:srgbClr val="002B5E"/>
                  </a:solidFill>
                </a:rPr>
                <a:t>FUNKTIONEN</a:t>
              </a:r>
            </a:p>
          </p:txBody>
        </p:sp>
        <p:sp>
          <p:nvSpPr>
            <p:cNvPr id="14" name="Textfeld 13">
              <a:extLst>
                <a:ext uri="{FF2B5EF4-FFF2-40B4-BE49-F238E27FC236}">
                  <a16:creationId xmlns:a16="http://schemas.microsoft.com/office/drawing/2014/main" id="{FA301337-B499-EE65-F692-25D6CF680B6F}"/>
                </a:ext>
              </a:extLst>
            </p:cNvPr>
            <p:cNvSpPr txBox="1"/>
            <p:nvPr/>
          </p:nvSpPr>
          <p:spPr>
            <a:xfrm>
              <a:off x="3435459" y="2393569"/>
              <a:ext cx="1527982" cy="461665"/>
            </a:xfrm>
            <a:prstGeom prst="rect">
              <a:avLst/>
            </a:prstGeom>
            <a:noFill/>
          </p:spPr>
          <p:txBody>
            <a:bodyPr wrap="none" rtlCol="0">
              <a:spAutoFit/>
            </a:bodyPr>
            <a:lstStyle/>
            <a:p>
              <a:pPr algn="ctr"/>
              <a:r>
                <a:rPr lang="de-DE" sz="1200" b="1" dirty="0"/>
                <a:t>Informations- </a:t>
              </a:r>
              <a:br>
                <a:rPr lang="de-DE" sz="1200" b="1" dirty="0"/>
              </a:br>
              <a:r>
                <a:rPr lang="de-DE" sz="1200" b="1" dirty="0"/>
                <a:t>und Prozessportal</a:t>
              </a:r>
            </a:p>
          </p:txBody>
        </p:sp>
      </p:grpSp>
      <p:grpSp>
        <p:nvGrpSpPr>
          <p:cNvPr id="17" name="Gruppieren 16">
            <a:extLst>
              <a:ext uri="{FF2B5EF4-FFF2-40B4-BE49-F238E27FC236}">
                <a16:creationId xmlns:a16="http://schemas.microsoft.com/office/drawing/2014/main" id="{6ED9C478-EAF6-E6C2-E1B0-EC8A8F6F5771}"/>
              </a:ext>
            </a:extLst>
          </p:cNvPr>
          <p:cNvGrpSpPr/>
          <p:nvPr/>
        </p:nvGrpSpPr>
        <p:grpSpPr>
          <a:xfrm>
            <a:off x="701896" y="1305353"/>
            <a:ext cx="2410243" cy="1177696"/>
            <a:chOff x="701896" y="1305353"/>
            <a:chExt cx="2410243" cy="1177696"/>
          </a:xfrm>
        </p:grpSpPr>
        <p:sp>
          <p:nvSpPr>
            <p:cNvPr id="18" name="Rechteck 17">
              <a:extLst>
                <a:ext uri="{FF2B5EF4-FFF2-40B4-BE49-F238E27FC236}">
                  <a16:creationId xmlns:a16="http://schemas.microsoft.com/office/drawing/2014/main" id="{F412E491-8C32-6B78-C15F-A6F084B94482}"/>
                </a:ext>
              </a:extLst>
            </p:cNvPr>
            <p:cNvSpPr/>
            <p:nvPr/>
          </p:nvSpPr>
          <p:spPr>
            <a:xfrm>
              <a:off x="1098223" y="1305353"/>
              <a:ext cx="842873" cy="82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Pfeil: nach links und rechts 18">
              <a:extLst>
                <a:ext uri="{FF2B5EF4-FFF2-40B4-BE49-F238E27FC236}">
                  <a16:creationId xmlns:a16="http://schemas.microsoft.com/office/drawing/2014/main" id="{70338945-1EF1-B1DF-377D-7896736847AC}"/>
                </a:ext>
              </a:extLst>
            </p:cNvPr>
            <p:cNvSpPr/>
            <p:nvPr/>
          </p:nvSpPr>
          <p:spPr>
            <a:xfrm>
              <a:off x="2054005" y="1458674"/>
              <a:ext cx="1058134" cy="551139"/>
            </a:xfrm>
            <a:prstGeom prst="leftRightArrow">
              <a:avLst>
                <a:gd name="adj1" fmla="val 50000"/>
                <a:gd name="adj2" fmla="val 33272"/>
              </a:avLst>
            </a:prstGeom>
            <a:solidFill>
              <a:srgbClr val="99C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0108FDE5-5A7F-8A3C-A383-58B0AB184919}"/>
                </a:ext>
              </a:extLst>
            </p:cNvPr>
            <p:cNvSpPr txBox="1"/>
            <p:nvPr/>
          </p:nvSpPr>
          <p:spPr>
            <a:xfrm>
              <a:off x="701896" y="2052162"/>
              <a:ext cx="1920719" cy="430887"/>
            </a:xfrm>
            <a:prstGeom prst="rect">
              <a:avLst/>
            </a:prstGeom>
            <a:noFill/>
          </p:spPr>
          <p:txBody>
            <a:bodyPr wrap="none" rtlCol="0">
              <a:spAutoFit/>
            </a:bodyPr>
            <a:lstStyle/>
            <a:p>
              <a:pPr algn="ctr"/>
              <a:r>
                <a:rPr lang="de-DE" sz="1100" dirty="0"/>
                <a:t>Kommunikation, Interaktion</a:t>
              </a:r>
              <a:br>
                <a:rPr lang="de-DE" sz="1100" dirty="0"/>
              </a:br>
              <a:r>
                <a:rPr lang="de-DE" sz="1100" dirty="0"/>
                <a:t>Partner und Kunden</a:t>
              </a:r>
            </a:p>
          </p:txBody>
        </p:sp>
      </p:grpSp>
      <p:grpSp>
        <p:nvGrpSpPr>
          <p:cNvPr id="22" name="Gruppieren 21">
            <a:extLst>
              <a:ext uri="{FF2B5EF4-FFF2-40B4-BE49-F238E27FC236}">
                <a16:creationId xmlns:a16="http://schemas.microsoft.com/office/drawing/2014/main" id="{CDCD01D3-4956-AEA6-24D2-7E72DA868D6F}"/>
              </a:ext>
            </a:extLst>
          </p:cNvPr>
          <p:cNvGrpSpPr/>
          <p:nvPr/>
        </p:nvGrpSpPr>
        <p:grpSpPr>
          <a:xfrm>
            <a:off x="5292080" y="1249321"/>
            <a:ext cx="2999617" cy="1233728"/>
            <a:chOff x="5292080" y="1249321"/>
            <a:chExt cx="2999617" cy="1233728"/>
          </a:xfrm>
        </p:grpSpPr>
        <p:sp>
          <p:nvSpPr>
            <p:cNvPr id="23" name="Rechteck 22">
              <a:extLst>
                <a:ext uri="{FF2B5EF4-FFF2-40B4-BE49-F238E27FC236}">
                  <a16:creationId xmlns:a16="http://schemas.microsoft.com/office/drawing/2014/main" id="{4952B3BF-F8C4-BB13-C13A-472D385BDE50}"/>
                </a:ext>
              </a:extLst>
            </p:cNvPr>
            <p:cNvSpPr/>
            <p:nvPr/>
          </p:nvSpPr>
          <p:spPr>
            <a:xfrm>
              <a:off x="6470711" y="1249321"/>
              <a:ext cx="842873" cy="82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Pfeil: nach links und rechts 23">
              <a:extLst>
                <a:ext uri="{FF2B5EF4-FFF2-40B4-BE49-F238E27FC236}">
                  <a16:creationId xmlns:a16="http://schemas.microsoft.com/office/drawing/2014/main" id="{F795CE3A-C145-6B71-9972-FC949D73F009}"/>
                </a:ext>
              </a:extLst>
            </p:cNvPr>
            <p:cNvSpPr/>
            <p:nvPr/>
          </p:nvSpPr>
          <p:spPr>
            <a:xfrm>
              <a:off x="5292080" y="1458674"/>
              <a:ext cx="1058134" cy="551139"/>
            </a:xfrm>
            <a:prstGeom prst="leftRightArrow">
              <a:avLst>
                <a:gd name="adj1" fmla="val 50000"/>
                <a:gd name="adj2" fmla="val 33272"/>
              </a:avLst>
            </a:prstGeom>
            <a:solidFill>
              <a:srgbClr val="99C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E464EDCC-B4B2-7CBF-DB47-BC3E56F64A3E}"/>
                </a:ext>
              </a:extLst>
            </p:cNvPr>
            <p:cNvSpPr txBox="1"/>
            <p:nvPr/>
          </p:nvSpPr>
          <p:spPr>
            <a:xfrm>
              <a:off x="5643215" y="2052162"/>
              <a:ext cx="2648482" cy="430887"/>
            </a:xfrm>
            <a:prstGeom prst="rect">
              <a:avLst/>
            </a:prstGeom>
            <a:noFill/>
          </p:spPr>
          <p:txBody>
            <a:bodyPr wrap="none" rtlCol="0">
              <a:spAutoFit/>
            </a:bodyPr>
            <a:lstStyle/>
            <a:p>
              <a:pPr algn="ctr"/>
              <a:r>
                <a:rPr lang="de-DE" sz="1100" dirty="0"/>
                <a:t>Kommunikation, Zusammenarbeit</a:t>
              </a:r>
              <a:br>
                <a:rPr lang="de-DE" sz="1100" dirty="0"/>
              </a:br>
              <a:r>
                <a:rPr lang="de-DE" sz="1100" dirty="0"/>
                <a:t>Kollegen (auch abteilungsübergreifend)</a:t>
              </a:r>
            </a:p>
          </p:txBody>
        </p:sp>
      </p:grpSp>
      <p:grpSp>
        <p:nvGrpSpPr>
          <p:cNvPr id="27" name="Gruppieren 26">
            <a:extLst>
              <a:ext uri="{FF2B5EF4-FFF2-40B4-BE49-F238E27FC236}">
                <a16:creationId xmlns:a16="http://schemas.microsoft.com/office/drawing/2014/main" id="{602C20C9-36A9-523D-03F7-F2C5A545BCD5}"/>
              </a:ext>
            </a:extLst>
          </p:cNvPr>
          <p:cNvGrpSpPr/>
          <p:nvPr/>
        </p:nvGrpSpPr>
        <p:grpSpPr>
          <a:xfrm>
            <a:off x="1043608" y="2880827"/>
            <a:ext cx="1812433" cy="663827"/>
            <a:chOff x="1043608" y="2571750"/>
            <a:chExt cx="1812433" cy="663827"/>
          </a:xfrm>
        </p:grpSpPr>
        <p:sp>
          <p:nvSpPr>
            <p:cNvPr id="28" name="Rechteck: abgerundete Ecken 27">
              <a:extLst>
                <a:ext uri="{FF2B5EF4-FFF2-40B4-BE49-F238E27FC236}">
                  <a16:creationId xmlns:a16="http://schemas.microsoft.com/office/drawing/2014/main" id="{F3B8FFA6-1803-799F-7677-E933CBD81F4C}"/>
                </a:ext>
              </a:extLst>
            </p:cNvPr>
            <p:cNvSpPr/>
            <p:nvPr/>
          </p:nvSpPr>
          <p:spPr>
            <a:xfrm>
              <a:off x="1043608" y="2571750"/>
              <a:ext cx="1812433" cy="663827"/>
            </a:xfrm>
            <a:prstGeom prst="roundRect">
              <a:avLst/>
            </a:prstGeom>
            <a:solidFill>
              <a:srgbClr val="99C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Textfeld 29">
              <a:extLst>
                <a:ext uri="{FF2B5EF4-FFF2-40B4-BE49-F238E27FC236}">
                  <a16:creationId xmlns:a16="http://schemas.microsoft.com/office/drawing/2014/main" id="{831E4A26-AA01-41C4-C221-F9E17611E425}"/>
                </a:ext>
              </a:extLst>
            </p:cNvPr>
            <p:cNvSpPr txBox="1"/>
            <p:nvPr/>
          </p:nvSpPr>
          <p:spPr>
            <a:xfrm>
              <a:off x="1680886" y="2665104"/>
              <a:ext cx="1172565" cy="461665"/>
            </a:xfrm>
            <a:prstGeom prst="rect">
              <a:avLst/>
            </a:prstGeom>
            <a:noFill/>
          </p:spPr>
          <p:txBody>
            <a:bodyPr wrap="none" rtlCol="0">
              <a:spAutoFit/>
            </a:bodyPr>
            <a:lstStyle/>
            <a:p>
              <a:pPr algn="ctr"/>
              <a:r>
                <a:rPr lang="de-DE" sz="1200" b="1" dirty="0"/>
                <a:t>Mobile &amp; </a:t>
              </a:r>
              <a:br>
                <a:rPr lang="de-DE" sz="1200" b="1" dirty="0"/>
              </a:br>
              <a:r>
                <a:rPr lang="de-DE" sz="1200" b="1" dirty="0"/>
                <a:t>Remote Work</a:t>
              </a:r>
            </a:p>
          </p:txBody>
        </p:sp>
      </p:grpSp>
      <p:grpSp>
        <p:nvGrpSpPr>
          <p:cNvPr id="31" name="Gruppieren 30">
            <a:extLst>
              <a:ext uri="{FF2B5EF4-FFF2-40B4-BE49-F238E27FC236}">
                <a16:creationId xmlns:a16="http://schemas.microsoft.com/office/drawing/2014/main" id="{643F850F-B913-D0C5-CBC6-9FC48205F205}"/>
              </a:ext>
            </a:extLst>
          </p:cNvPr>
          <p:cNvGrpSpPr/>
          <p:nvPr/>
        </p:nvGrpSpPr>
        <p:grpSpPr>
          <a:xfrm>
            <a:off x="4605459" y="3753474"/>
            <a:ext cx="1812433" cy="663827"/>
            <a:chOff x="5588926" y="2571750"/>
            <a:chExt cx="1812433" cy="663827"/>
          </a:xfrm>
        </p:grpSpPr>
        <p:sp>
          <p:nvSpPr>
            <p:cNvPr id="32" name="Rechteck: abgerundete Ecken 31">
              <a:extLst>
                <a:ext uri="{FF2B5EF4-FFF2-40B4-BE49-F238E27FC236}">
                  <a16:creationId xmlns:a16="http://schemas.microsoft.com/office/drawing/2014/main" id="{5B81F7BC-6945-F70D-D37D-9FD3E32339B6}"/>
                </a:ext>
              </a:extLst>
            </p:cNvPr>
            <p:cNvSpPr/>
            <p:nvPr/>
          </p:nvSpPr>
          <p:spPr>
            <a:xfrm>
              <a:off x="5588926" y="2571750"/>
              <a:ext cx="1812433" cy="663827"/>
            </a:xfrm>
            <a:prstGeom prst="roundRect">
              <a:avLst/>
            </a:prstGeom>
            <a:solidFill>
              <a:srgbClr val="99C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Textfeld 32">
              <a:extLst>
                <a:ext uri="{FF2B5EF4-FFF2-40B4-BE49-F238E27FC236}">
                  <a16:creationId xmlns:a16="http://schemas.microsoft.com/office/drawing/2014/main" id="{40803A7E-7D91-B0E8-A4BD-674F8E48D3C9}"/>
                </a:ext>
              </a:extLst>
            </p:cNvPr>
            <p:cNvSpPr txBox="1"/>
            <p:nvPr/>
          </p:nvSpPr>
          <p:spPr>
            <a:xfrm>
              <a:off x="5592057" y="2665104"/>
              <a:ext cx="1212191" cy="461665"/>
            </a:xfrm>
            <a:prstGeom prst="rect">
              <a:avLst/>
            </a:prstGeom>
            <a:noFill/>
          </p:spPr>
          <p:txBody>
            <a:bodyPr wrap="none" rtlCol="0">
              <a:spAutoFit/>
            </a:bodyPr>
            <a:lstStyle/>
            <a:p>
              <a:pPr algn="ctr"/>
              <a:r>
                <a:rPr lang="de-DE" sz="1200" b="1" dirty="0"/>
                <a:t>Prozess-</a:t>
              </a:r>
              <a:br>
                <a:rPr lang="de-DE" sz="1200" b="1" dirty="0"/>
              </a:br>
              <a:r>
                <a:rPr lang="de-DE" sz="1200" b="1" dirty="0"/>
                <a:t>unterstützung</a:t>
              </a:r>
            </a:p>
          </p:txBody>
        </p:sp>
      </p:grpSp>
      <p:grpSp>
        <p:nvGrpSpPr>
          <p:cNvPr id="35" name="Gruppieren 34">
            <a:extLst>
              <a:ext uri="{FF2B5EF4-FFF2-40B4-BE49-F238E27FC236}">
                <a16:creationId xmlns:a16="http://schemas.microsoft.com/office/drawing/2014/main" id="{D6D18D72-34F8-448B-C757-527DC4353D6C}"/>
              </a:ext>
            </a:extLst>
          </p:cNvPr>
          <p:cNvGrpSpPr/>
          <p:nvPr/>
        </p:nvGrpSpPr>
        <p:grpSpPr>
          <a:xfrm>
            <a:off x="2183571" y="3754563"/>
            <a:ext cx="1837676" cy="663827"/>
            <a:chOff x="2183571" y="3754563"/>
            <a:chExt cx="1837676" cy="663827"/>
          </a:xfrm>
        </p:grpSpPr>
        <p:sp>
          <p:nvSpPr>
            <p:cNvPr id="36" name="Rechteck: abgerundete Ecken 35">
              <a:extLst>
                <a:ext uri="{FF2B5EF4-FFF2-40B4-BE49-F238E27FC236}">
                  <a16:creationId xmlns:a16="http://schemas.microsoft.com/office/drawing/2014/main" id="{18266AAE-8EAC-2251-848C-7A25781CC3CC}"/>
                </a:ext>
              </a:extLst>
            </p:cNvPr>
            <p:cNvSpPr/>
            <p:nvPr/>
          </p:nvSpPr>
          <p:spPr>
            <a:xfrm>
              <a:off x="2183571" y="3754563"/>
              <a:ext cx="1812433" cy="663827"/>
            </a:xfrm>
            <a:prstGeom prst="roundRect">
              <a:avLst/>
            </a:prstGeom>
            <a:solidFill>
              <a:srgbClr val="99C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Textfeld 36">
              <a:extLst>
                <a:ext uri="{FF2B5EF4-FFF2-40B4-BE49-F238E27FC236}">
                  <a16:creationId xmlns:a16="http://schemas.microsoft.com/office/drawing/2014/main" id="{D6F66C3B-92E6-62DD-234E-6489C5CD1D6A}"/>
                </a:ext>
              </a:extLst>
            </p:cNvPr>
            <p:cNvSpPr txBox="1"/>
            <p:nvPr/>
          </p:nvSpPr>
          <p:spPr>
            <a:xfrm>
              <a:off x="2793026" y="3838277"/>
              <a:ext cx="1228221" cy="461665"/>
            </a:xfrm>
            <a:prstGeom prst="rect">
              <a:avLst/>
            </a:prstGeom>
            <a:noFill/>
          </p:spPr>
          <p:txBody>
            <a:bodyPr wrap="none" rtlCol="0">
              <a:spAutoFit/>
            </a:bodyPr>
            <a:lstStyle/>
            <a:p>
              <a:pPr algn="ctr"/>
              <a:r>
                <a:rPr lang="de-DE" sz="1200" b="1" dirty="0"/>
                <a:t>Bearbeitung,</a:t>
              </a:r>
              <a:br>
                <a:rPr lang="de-DE" sz="1200" b="1" dirty="0"/>
              </a:br>
              <a:r>
                <a:rPr lang="de-DE" sz="1200" b="1" dirty="0"/>
                <a:t>Unterstützung</a:t>
              </a:r>
            </a:p>
          </p:txBody>
        </p:sp>
      </p:grpSp>
      <p:grpSp>
        <p:nvGrpSpPr>
          <p:cNvPr id="39" name="Gruppieren 38">
            <a:extLst>
              <a:ext uri="{FF2B5EF4-FFF2-40B4-BE49-F238E27FC236}">
                <a16:creationId xmlns:a16="http://schemas.microsoft.com/office/drawing/2014/main" id="{9F877C17-9C40-9430-C0B1-D0136A9E6722}"/>
              </a:ext>
            </a:extLst>
          </p:cNvPr>
          <p:cNvGrpSpPr/>
          <p:nvPr/>
        </p:nvGrpSpPr>
        <p:grpSpPr>
          <a:xfrm>
            <a:off x="5587931" y="2880373"/>
            <a:ext cx="1812433" cy="663827"/>
            <a:chOff x="4400743" y="3751841"/>
            <a:chExt cx="1812433" cy="663827"/>
          </a:xfrm>
        </p:grpSpPr>
        <p:sp>
          <p:nvSpPr>
            <p:cNvPr id="40" name="Rechteck: abgerundete Ecken 39">
              <a:extLst>
                <a:ext uri="{FF2B5EF4-FFF2-40B4-BE49-F238E27FC236}">
                  <a16:creationId xmlns:a16="http://schemas.microsoft.com/office/drawing/2014/main" id="{5B5CDA8A-5FC8-F8B9-B80B-29EAE238B251}"/>
                </a:ext>
              </a:extLst>
            </p:cNvPr>
            <p:cNvSpPr/>
            <p:nvPr/>
          </p:nvSpPr>
          <p:spPr>
            <a:xfrm>
              <a:off x="4400743" y="3751841"/>
              <a:ext cx="1812433" cy="663827"/>
            </a:xfrm>
            <a:prstGeom prst="roundRect">
              <a:avLst/>
            </a:prstGeom>
            <a:solidFill>
              <a:srgbClr val="99C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a:extLst>
                <a:ext uri="{FF2B5EF4-FFF2-40B4-BE49-F238E27FC236}">
                  <a16:creationId xmlns:a16="http://schemas.microsoft.com/office/drawing/2014/main" id="{2283AE5E-735C-FEC9-9B76-43E747264CC3}"/>
                </a:ext>
              </a:extLst>
            </p:cNvPr>
            <p:cNvSpPr txBox="1"/>
            <p:nvPr/>
          </p:nvSpPr>
          <p:spPr>
            <a:xfrm>
              <a:off x="4431939" y="3835555"/>
              <a:ext cx="1156086" cy="461665"/>
            </a:xfrm>
            <a:prstGeom prst="rect">
              <a:avLst/>
            </a:prstGeom>
            <a:noFill/>
          </p:spPr>
          <p:txBody>
            <a:bodyPr wrap="none" rtlCol="0">
              <a:spAutoFit/>
            </a:bodyPr>
            <a:lstStyle/>
            <a:p>
              <a:pPr algn="ctr"/>
              <a:r>
                <a:rPr lang="de-DE" sz="1200" b="1" dirty="0"/>
                <a:t>Absprung in </a:t>
              </a:r>
              <a:br>
                <a:rPr lang="de-DE" sz="1200" b="1" dirty="0"/>
              </a:br>
              <a:r>
                <a:rPr lang="de-DE" sz="1200" b="1" dirty="0"/>
                <a:t>Fachsysteme</a:t>
              </a:r>
            </a:p>
          </p:txBody>
        </p:sp>
      </p:grpSp>
      <p:pic>
        <p:nvPicPr>
          <p:cNvPr id="2" name="Grafik 1">
            <a:extLst>
              <a:ext uri="{FF2B5EF4-FFF2-40B4-BE49-F238E27FC236}">
                <a16:creationId xmlns:a16="http://schemas.microsoft.com/office/drawing/2014/main" id="{2D243A69-42B8-39D3-EF9D-3372844B8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3236" y="1250893"/>
            <a:ext cx="460904" cy="638175"/>
          </a:xfrm>
          <a:prstGeom prst="rect">
            <a:avLst/>
          </a:prstGeom>
        </p:spPr>
      </p:pic>
      <p:pic>
        <p:nvPicPr>
          <p:cNvPr id="43" name="Grafik 42">
            <a:extLst>
              <a:ext uri="{FF2B5EF4-FFF2-40B4-BE49-F238E27FC236}">
                <a16:creationId xmlns:a16="http://schemas.microsoft.com/office/drawing/2014/main" id="{E86D52D6-BEF6-B0DE-D8DF-E35DC10175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3097" y="1247466"/>
            <a:ext cx="438150" cy="638175"/>
          </a:xfrm>
          <a:prstGeom prst="rect">
            <a:avLst/>
          </a:prstGeom>
        </p:spPr>
      </p:pic>
      <p:pic>
        <p:nvPicPr>
          <p:cNvPr id="44" name="Grafik 43">
            <a:extLst>
              <a:ext uri="{FF2B5EF4-FFF2-40B4-BE49-F238E27FC236}">
                <a16:creationId xmlns:a16="http://schemas.microsoft.com/office/drawing/2014/main" id="{56FA0946-75DA-D284-C24E-D9A5C2237B79}"/>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39785"/>
          <a:stretch/>
        </p:blipFill>
        <p:spPr>
          <a:xfrm>
            <a:off x="2267168" y="3799249"/>
            <a:ext cx="432426" cy="602307"/>
          </a:xfrm>
          <a:prstGeom prst="rect">
            <a:avLst/>
          </a:prstGeom>
        </p:spPr>
      </p:pic>
      <p:pic>
        <p:nvPicPr>
          <p:cNvPr id="45" name="Grafik 44" descr="Ein Bild, das Screenshot, Rechteck, Diagramm, Grafiken enthält.&#10;&#10;Automatisch generierte Beschreibung">
            <a:extLst>
              <a:ext uri="{FF2B5EF4-FFF2-40B4-BE49-F238E27FC236}">
                <a16:creationId xmlns:a16="http://schemas.microsoft.com/office/drawing/2014/main" id="{5099D033-76E7-DBA1-758A-25659CC37B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5632" y="2903775"/>
            <a:ext cx="602476" cy="602476"/>
          </a:xfrm>
          <a:prstGeom prst="rect">
            <a:avLst/>
          </a:prstGeom>
        </p:spPr>
      </p:pic>
      <p:pic>
        <p:nvPicPr>
          <p:cNvPr id="46" name="Grafik 45">
            <a:extLst>
              <a:ext uri="{FF2B5EF4-FFF2-40B4-BE49-F238E27FC236}">
                <a16:creationId xmlns:a16="http://schemas.microsoft.com/office/drawing/2014/main" id="{1F4AA288-4AD0-5D18-349A-04399977AF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08492" y="2979775"/>
            <a:ext cx="456566" cy="465021"/>
          </a:xfrm>
          <a:prstGeom prst="rect">
            <a:avLst/>
          </a:prstGeom>
        </p:spPr>
      </p:pic>
      <p:pic>
        <p:nvPicPr>
          <p:cNvPr id="49" name="Grafik 48">
            <a:extLst>
              <a:ext uri="{FF2B5EF4-FFF2-40B4-BE49-F238E27FC236}">
                <a16:creationId xmlns:a16="http://schemas.microsoft.com/office/drawing/2014/main" id="{D1E667E0-306F-D8FA-71E2-28B22C9FF7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41158" y="1369776"/>
            <a:ext cx="723900" cy="685800"/>
          </a:xfrm>
          <a:prstGeom prst="rect">
            <a:avLst/>
          </a:prstGeom>
        </p:spPr>
      </p:pic>
      <p:pic>
        <p:nvPicPr>
          <p:cNvPr id="50" name="Grafik 49">
            <a:extLst>
              <a:ext uri="{FF2B5EF4-FFF2-40B4-BE49-F238E27FC236}">
                <a16:creationId xmlns:a16="http://schemas.microsoft.com/office/drawing/2014/main" id="{9E003464-FCC0-683C-F6B2-9EDB81C9E9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1432" y="1553132"/>
            <a:ext cx="812132" cy="428625"/>
          </a:xfrm>
          <a:prstGeom prst="rect">
            <a:avLst/>
          </a:prstGeom>
        </p:spPr>
      </p:pic>
      <p:pic>
        <p:nvPicPr>
          <p:cNvPr id="51" name="Grafik 50">
            <a:extLst>
              <a:ext uri="{FF2B5EF4-FFF2-40B4-BE49-F238E27FC236}">
                <a16:creationId xmlns:a16="http://schemas.microsoft.com/office/drawing/2014/main" id="{85387F89-5843-9C63-FF22-106D0465339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35135" y="2620033"/>
            <a:ext cx="340648" cy="478357"/>
          </a:xfrm>
          <a:prstGeom prst="rect">
            <a:avLst/>
          </a:prstGeom>
        </p:spPr>
      </p:pic>
      <p:pic>
        <p:nvPicPr>
          <p:cNvPr id="52" name="Grafik 51">
            <a:extLst>
              <a:ext uri="{FF2B5EF4-FFF2-40B4-BE49-F238E27FC236}">
                <a16:creationId xmlns:a16="http://schemas.microsoft.com/office/drawing/2014/main" id="{78E6F817-88B3-B485-823F-8C717EB28B5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469289" y="2691679"/>
            <a:ext cx="590550" cy="361950"/>
          </a:xfrm>
          <a:prstGeom prst="rect">
            <a:avLst/>
          </a:prstGeom>
        </p:spPr>
      </p:pic>
      <p:pic>
        <p:nvPicPr>
          <p:cNvPr id="53" name="Grafik 52">
            <a:extLst>
              <a:ext uri="{FF2B5EF4-FFF2-40B4-BE49-F238E27FC236}">
                <a16:creationId xmlns:a16="http://schemas.microsoft.com/office/drawing/2014/main" id="{7F0356E5-D5DD-136D-F897-6F00D7D9C55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820781" y="3870700"/>
            <a:ext cx="472530" cy="459404"/>
          </a:xfrm>
          <a:prstGeom prst="rect">
            <a:avLst/>
          </a:prstGeom>
        </p:spPr>
      </p:pic>
    </p:spTree>
    <p:extLst>
      <p:ext uri="{BB962C8B-B14F-4D97-AF65-F5344CB8AC3E}">
        <p14:creationId xmlns:p14="http://schemas.microsoft.com/office/powerpoint/2010/main" val="22799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par>
                                <p:cTn id="14" presetID="22" presetClass="entr" presetSubtype="4"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down)">
                                      <p:cBhvr>
                                        <p:cTn id="24" dur="500"/>
                                        <p:tgtEl>
                                          <p:spTgt spid="46"/>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RC">
  <a:themeElements>
    <a:clrScheme name="Benutzerdefiniert 2">
      <a:dk1>
        <a:srgbClr val="4A4A49"/>
      </a:dk1>
      <a:lt1>
        <a:sysClr val="window" lastClr="FFFFFF"/>
      </a:lt1>
      <a:dk2>
        <a:srgbClr val="EF7D00"/>
      </a:dk2>
      <a:lt2>
        <a:srgbClr val="EDEDED"/>
      </a:lt2>
      <a:accent1>
        <a:srgbClr val="006382"/>
      </a:accent1>
      <a:accent2>
        <a:srgbClr val="33829B"/>
      </a:accent2>
      <a:accent3>
        <a:srgbClr val="66A1B4"/>
      </a:accent3>
      <a:accent4>
        <a:srgbClr val="99C1CD"/>
      </a:accent4>
      <a:accent5>
        <a:srgbClr val="E6EFF3"/>
      </a:accent5>
      <a:accent6>
        <a:srgbClr val="86CDD2"/>
      </a:accent6>
      <a:hlink>
        <a:srgbClr val="006382"/>
      </a:hlink>
      <a:folHlink>
        <a:srgbClr val="006382"/>
      </a:folHlink>
    </a:clrScheme>
    <a:fontScheme name="Benutzerdefiniert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A87652E0-0C52-4836-9756-7DC8E0C680BE}" vid="{963FFF2F-9C1B-4658-B9F0-03CD85A6E34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6AB54C0658784AAD8E7CB9604A0C26" ma:contentTypeVersion="16" ma:contentTypeDescription="Ein neues Dokument erstellen." ma:contentTypeScope="" ma:versionID="7e3fffccdcaf37bdcf8b2aeb7eccdfb1">
  <xsd:schema xmlns:xsd="http://www.w3.org/2001/XMLSchema" xmlns:xs="http://www.w3.org/2001/XMLSchema" xmlns:p="http://schemas.microsoft.com/office/2006/metadata/properties" xmlns:ns3="8bda1de5-1abe-4798-adeb-c8df62267867" xmlns:ns4="478240ad-af96-48cc-999c-a8653eee7f2d" targetNamespace="http://schemas.microsoft.com/office/2006/metadata/properties" ma:root="true" ma:fieldsID="37837fa43eeab6a923371025f1247e17" ns3:_="" ns4:_="">
    <xsd:import namespace="8bda1de5-1abe-4798-adeb-c8df62267867"/>
    <xsd:import namespace="478240ad-af96-48cc-999c-a8653eee7f2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_activity" minOccurs="0"/>
                <xsd:element ref="ns4:MediaServiceLocation"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a1de5-1abe-4798-adeb-c8df62267867"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8240ad-af96-48cc-999c-a8653eee7f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78240ad-af96-48cc-999c-a8653eee7f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CC56E9-FA01-40D6-B21D-6767821E1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da1de5-1abe-4798-adeb-c8df62267867"/>
    <ds:schemaRef ds:uri="478240ad-af96-48cc-999c-a8653eee7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7627A-E855-4624-9109-75C19D561F35}">
  <ds:schemaRefs>
    <ds:schemaRef ds:uri="http://schemas.microsoft.com/office/infopath/2007/PartnerControls"/>
    <ds:schemaRef ds:uri="http://purl.org/dc/terms/"/>
    <ds:schemaRef ds:uri="478240ad-af96-48cc-999c-a8653eee7f2d"/>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8bda1de5-1abe-4798-adeb-c8df62267867"/>
    <ds:schemaRef ds:uri="http://schemas.microsoft.com/office/2006/metadata/properties"/>
  </ds:schemaRefs>
</ds:datastoreItem>
</file>

<file path=customXml/itemProps3.xml><?xml version="1.0" encoding="utf-8"?>
<ds:datastoreItem xmlns:ds="http://schemas.openxmlformats.org/officeDocument/2006/customXml" ds:itemID="{0B5D7B11-AFA2-40E5-BD1D-3DD5AB531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1-BARC-Folienmaster</Template>
  <TotalTime>0</TotalTime>
  <Words>1933</Words>
  <Application>Microsoft Office PowerPoint</Application>
  <PresentationFormat>Bildschirmpräsentation (16:9)</PresentationFormat>
  <Paragraphs>358</Paragraphs>
  <Slides>33</Slides>
  <Notes>11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33</vt:i4>
      </vt:variant>
    </vt:vector>
  </HeadingPairs>
  <TitlesOfParts>
    <vt:vector size="42" baseType="lpstr">
      <vt:lpstr>Yu Mincho</vt:lpstr>
      <vt:lpstr>Arial</vt:lpstr>
      <vt:lpstr>Calibri</vt:lpstr>
      <vt:lpstr>Segoe UI</vt:lpstr>
      <vt:lpstr>Segoe UI Light</vt:lpstr>
      <vt:lpstr>Segoe UI Semibold</vt:lpstr>
      <vt:lpstr>Times New Roman</vt:lpstr>
      <vt:lpstr>Wingdings</vt:lpstr>
      <vt:lpstr>BARC</vt:lpstr>
      <vt:lpstr>Digital Workplace Webinar</vt:lpstr>
      <vt:lpstr>Experten heute im Webinar</vt:lpstr>
      <vt:lpstr>Die Webinar Plattform</vt:lpstr>
      <vt:lpstr>Timeline Digital Workplace Webinare 2025</vt:lpstr>
      <vt:lpstr>Heute im Webinar</vt:lpstr>
      <vt:lpstr>PowerPoint-Präsentation</vt:lpstr>
      <vt:lpstr>Potenziale in den Prozessen</vt:lpstr>
      <vt:lpstr>Herausforderungen in Prozessen: Erfahrungen aus Projekten</vt:lpstr>
      <vt:lpstr>Prozessmanagement für den Digital Workplace:  Daten, Dokumente und Aufgaben im richtigen Kontext</vt:lpstr>
      <vt:lpstr>Potenziale </vt:lpstr>
      <vt:lpstr>Formen des Prozessmanagements: Die richtigen Werkzeuge für die Aufgaben</vt:lpstr>
      <vt:lpstr>Ebenen des Prozessmanagements</vt:lpstr>
      <vt:lpstr>Marktsegmente „Prozessmanagement“</vt:lpstr>
      <vt:lpstr>Prozessmanagement und Künstliche Intelligenz</vt:lpstr>
      <vt:lpstr>Mitarbeiter gezielt einbinden, Verankerung in der Organisation</vt:lpstr>
      <vt:lpstr>Gezielte Unterstützung des Anwenders in seinen Aufgaben</vt:lpstr>
      <vt:lpstr>Gezielte Einbindung: Motivierte und kompetente Anwender</vt:lpstr>
      <vt:lpstr>Verankerung in der Organisation: Kompetenzzentrum</vt:lpstr>
      <vt:lpstr>Tipps zum Vorgehen</vt:lpstr>
      <vt:lpstr>Herausforderung: Was genau sind unsere (zukünftigen) Prozesse?!</vt:lpstr>
      <vt:lpstr>Schnelle und gezielte Projekte: Minimal Viable Product (MVP)</vt:lpstr>
      <vt:lpstr>Schrittweises Vorgehen: Schnelle Anwendung, Mut zum Lernen</vt:lpstr>
      <vt:lpstr>Fazit – Handeln! Tue Gutes und spreche darüber </vt:lpstr>
      <vt:lpstr>Gutes Prozessmanagement muss die Anwender erreichen</vt:lpstr>
      <vt:lpstr>PowerPoint-Präsentation</vt:lpstr>
      <vt:lpstr>PowerPoint-Präsentation</vt:lpstr>
      <vt:lpstr>About BARC</vt:lpstr>
      <vt:lpstr>Digital Workplace by BARC: Ganzheitliche Betreuung Ihrer Projekte</vt:lpstr>
      <vt:lpstr>Marktübersicht Digital Workplace</vt:lpstr>
      <vt:lpstr>BARC-Research</vt:lpstr>
      <vt:lpstr>BARC-Workshops</vt:lpstr>
      <vt:lpstr>BARC-Beratung</vt:lpstr>
      <vt:lpstr>BARC-Events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Workflow Experience</dc:title>
  <dc:creator>Martin Böhn</dc:creator>
  <cp:lastModifiedBy>Dr. Martin Böhn</cp:lastModifiedBy>
  <cp:revision>317</cp:revision>
  <dcterms:created xsi:type="dcterms:W3CDTF">2022-11-30T14:02:23Z</dcterms:created>
  <dcterms:modified xsi:type="dcterms:W3CDTF">2025-09-29T09:55:01Z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0x0101005D6AB54C0658784AAD8E7CB9604A0C26</vt:lpwstr>
  </property>
</Properties>
</file>